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367" r:id="rId2"/>
    <p:sldId id="369" r:id="rId3"/>
    <p:sldId id="371" r:id="rId4"/>
    <p:sldId id="421" r:id="rId5"/>
    <p:sldId id="415" r:id="rId6"/>
    <p:sldId id="372" r:id="rId7"/>
    <p:sldId id="373" r:id="rId8"/>
    <p:sldId id="374" r:id="rId9"/>
    <p:sldId id="375" r:id="rId10"/>
    <p:sldId id="376" r:id="rId11"/>
    <p:sldId id="380" r:id="rId12"/>
    <p:sldId id="381" r:id="rId13"/>
    <p:sldId id="382" r:id="rId14"/>
    <p:sldId id="422" r:id="rId15"/>
    <p:sldId id="383" r:id="rId16"/>
    <p:sldId id="384" r:id="rId17"/>
    <p:sldId id="423" r:id="rId18"/>
    <p:sldId id="377" r:id="rId19"/>
    <p:sldId id="414" r:id="rId20"/>
    <p:sldId id="378" r:id="rId21"/>
    <p:sldId id="418" r:id="rId22"/>
    <p:sldId id="416" r:id="rId23"/>
    <p:sldId id="419" r:id="rId24"/>
    <p:sldId id="413" r:id="rId25"/>
    <p:sldId id="420" r:id="rId26"/>
    <p:sldId id="379" r:id="rId27"/>
    <p:sldId id="387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484F6-6441-4541-ABC3-D9B9DE8012C0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10EA161-B879-48A0-94A8-D57D65EBDBE0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مطالعات</a:t>
          </a:r>
          <a:endParaRPr lang="en-US" sz="1800" dirty="0">
            <a:cs typeface="B Nazanin" panose="00000400000000000000" pitchFamily="2" charset="-78"/>
          </a:endParaRPr>
        </a:p>
      </dgm:t>
    </dgm:pt>
    <dgm:pt modelId="{0AF4C23C-A267-4D04-BF9A-71010A1E4DE4}" type="parTrans" cxnId="{03D02C81-4E21-4174-AEC3-5C1941271FC9}">
      <dgm:prSet/>
      <dgm:spPr/>
      <dgm:t>
        <a:bodyPr/>
        <a:lstStyle/>
        <a:p>
          <a:endParaRPr lang="en-US"/>
        </a:p>
      </dgm:t>
    </dgm:pt>
    <dgm:pt modelId="{A6BB0014-1F47-4393-AD48-710C662D4CB8}" type="sibTrans" cxnId="{03D02C81-4E21-4174-AEC3-5C1941271FC9}">
      <dgm:prSet/>
      <dgm:spPr/>
      <dgm:t>
        <a:bodyPr/>
        <a:lstStyle/>
        <a:p>
          <a:endParaRPr lang="en-US"/>
        </a:p>
      </dgm:t>
    </dgm:pt>
    <dgm:pt modelId="{198E678F-432F-458B-BF4C-9834E59E1492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مشاهده ای</a:t>
          </a:r>
          <a:endParaRPr lang="en-US" sz="1800" dirty="0">
            <a:cs typeface="B Nazanin" panose="00000400000000000000" pitchFamily="2" charset="-78"/>
          </a:endParaRPr>
        </a:p>
      </dgm:t>
    </dgm:pt>
    <dgm:pt modelId="{80558DB1-1204-4CE7-9FD7-586A06CA0E23}" type="parTrans" cxnId="{E456B77F-D14D-4088-81D9-41D8F75659DA}">
      <dgm:prSet/>
      <dgm:spPr/>
      <dgm:t>
        <a:bodyPr/>
        <a:lstStyle/>
        <a:p>
          <a:endParaRPr lang="en-US"/>
        </a:p>
      </dgm:t>
    </dgm:pt>
    <dgm:pt modelId="{F8D5F878-2C16-4C0D-812D-9BCD478CA338}" type="sibTrans" cxnId="{E456B77F-D14D-4088-81D9-41D8F75659DA}">
      <dgm:prSet/>
      <dgm:spPr/>
      <dgm:t>
        <a:bodyPr/>
        <a:lstStyle/>
        <a:p>
          <a:endParaRPr lang="en-US"/>
        </a:p>
      </dgm:t>
    </dgm:pt>
    <dgm:pt modelId="{D1DB20AF-0947-42E0-812E-943CED7606A5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توصیفی</a:t>
          </a:r>
          <a:endParaRPr lang="en-US" sz="1800" dirty="0">
            <a:cs typeface="B Nazanin" panose="00000400000000000000" pitchFamily="2" charset="-78"/>
          </a:endParaRPr>
        </a:p>
      </dgm:t>
    </dgm:pt>
    <dgm:pt modelId="{703AC1F4-09F7-4E97-8553-AB4730A70551}" type="parTrans" cxnId="{3143FC67-C24E-40F9-8225-40D8DAB3B6CB}">
      <dgm:prSet/>
      <dgm:spPr/>
      <dgm:t>
        <a:bodyPr/>
        <a:lstStyle/>
        <a:p>
          <a:endParaRPr lang="en-US"/>
        </a:p>
      </dgm:t>
    </dgm:pt>
    <dgm:pt modelId="{5C1DB7F7-2AB3-4C26-9FAC-A242EC11BD6D}" type="sibTrans" cxnId="{3143FC67-C24E-40F9-8225-40D8DAB3B6CB}">
      <dgm:prSet/>
      <dgm:spPr/>
      <dgm:t>
        <a:bodyPr/>
        <a:lstStyle/>
        <a:p>
          <a:endParaRPr lang="en-US"/>
        </a:p>
      </dgm:t>
    </dgm:pt>
    <dgm:pt modelId="{62B80AAA-37BC-45EB-B041-FDD3A9CA9D30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تحلیلی</a:t>
          </a:r>
          <a:endParaRPr lang="en-US" sz="1800" dirty="0">
            <a:cs typeface="B Nazanin" panose="00000400000000000000" pitchFamily="2" charset="-78"/>
          </a:endParaRPr>
        </a:p>
      </dgm:t>
    </dgm:pt>
    <dgm:pt modelId="{F75CD94E-53E6-40A8-926C-D378BDDBF2D4}" type="parTrans" cxnId="{6CB86AD7-C344-45F6-846A-18C1A1AE6101}">
      <dgm:prSet/>
      <dgm:spPr/>
      <dgm:t>
        <a:bodyPr/>
        <a:lstStyle/>
        <a:p>
          <a:endParaRPr lang="en-US"/>
        </a:p>
      </dgm:t>
    </dgm:pt>
    <dgm:pt modelId="{E1690AB0-42E0-4532-94FC-61B949220E55}" type="sibTrans" cxnId="{6CB86AD7-C344-45F6-846A-18C1A1AE6101}">
      <dgm:prSet/>
      <dgm:spPr/>
      <dgm:t>
        <a:bodyPr/>
        <a:lstStyle/>
        <a:p>
          <a:endParaRPr lang="en-US"/>
        </a:p>
      </dgm:t>
    </dgm:pt>
    <dgm:pt modelId="{162403A7-05C4-4671-AF31-1A1C175E4932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مداخله ای</a:t>
          </a:r>
          <a:endParaRPr lang="en-US" sz="1800" dirty="0">
            <a:cs typeface="B Nazanin" panose="00000400000000000000" pitchFamily="2" charset="-78"/>
          </a:endParaRPr>
        </a:p>
      </dgm:t>
    </dgm:pt>
    <dgm:pt modelId="{86B1ECDB-8815-43A9-8E26-3A2617DAAA2B}" type="parTrans" cxnId="{FC3258DF-EB18-48C2-BFE3-CA2AF83E60E4}">
      <dgm:prSet/>
      <dgm:spPr/>
      <dgm:t>
        <a:bodyPr/>
        <a:lstStyle/>
        <a:p>
          <a:endParaRPr lang="en-US"/>
        </a:p>
      </dgm:t>
    </dgm:pt>
    <dgm:pt modelId="{B015D6C7-AECD-4FCE-8F3A-31A87324B6A8}" type="sibTrans" cxnId="{FC3258DF-EB18-48C2-BFE3-CA2AF83E60E4}">
      <dgm:prSet/>
      <dgm:spPr/>
      <dgm:t>
        <a:bodyPr/>
        <a:lstStyle/>
        <a:p>
          <a:endParaRPr lang="en-US"/>
        </a:p>
      </dgm:t>
    </dgm:pt>
    <dgm:pt modelId="{77E878DA-0B7D-40D5-BF2E-416D43787D28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شاهددار</a:t>
          </a:r>
          <a:endParaRPr lang="en-US" sz="1800" dirty="0">
            <a:cs typeface="B Nazanin" panose="00000400000000000000" pitchFamily="2" charset="-78"/>
          </a:endParaRPr>
        </a:p>
      </dgm:t>
    </dgm:pt>
    <dgm:pt modelId="{B3C11D9C-E1A4-4A82-B9B8-093714008360}" type="parTrans" cxnId="{D84B9211-EA6C-4E72-B85C-4FCDFFBFCA29}">
      <dgm:prSet/>
      <dgm:spPr/>
      <dgm:t>
        <a:bodyPr/>
        <a:lstStyle/>
        <a:p>
          <a:endParaRPr lang="en-US"/>
        </a:p>
      </dgm:t>
    </dgm:pt>
    <dgm:pt modelId="{F4F240DE-CCCB-4E5A-A1DA-6B85B6466DDB}" type="sibTrans" cxnId="{D84B9211-EA6C-4E72-B85C-4FCDFFBFCA29}">
      <dgm:prSet/>
      <dgm:spPr/>
      <dgm:t>
        <a:bodyPr/>
        <a:lstStyle/>
        <a:p>
          <a:endParaRPr lang="en-US"/>
        </a:p>
      </dgm:t>
    </dgm:pt>
    <dgm:pt modelId="{97EC2B9B-5E61-4102-9A98-FB4E55F0DE4F}">
      <dgm:prSet phldrT="[Text]" custT="1"/>
      <dgm:spPr/>
      <dgm:t>
        <a:bodyPr/>
        <a:lstStyle/>
        <a:p>
          <a:r>
            <a:rPr lang="fa-IR" sz="1800" dirty="0" smtClean="0">
              <a:cs typeface="B Nazanin" panose="00000400000000000000" pitchFamily="2" charset="-78"/>
            </a:rPr>
            <a:t>بدون شاهد</a:t>
          </a:r>
          <a:endParaRPr lang="en-US" sz="1800" dirty="0">
            <a:cs typeface="B Nazanin" panose="00000400000000000000" pitchFamily="2" charset="-78"/>
          </a:endParaRPr>
        </a:p>
      </dgm:t>
    </dgm:pt>
    <dgm:pt modelId="{83077D03-F7E7-4386-9339-B5320DF979FC}" type="parTrans" cxnId="{C9AE3D3D-BF5F-4A4A-9E2E-9BF1A8845A8F}">
      <dgm:prSet/>
      <dgm:spPr/>
      <dgm:t>
        <a:bodyPr/>
        <a:lstStyle/>
        <a:p>
          <a:endParaRPr lang="en-US"/>
        </a:p>
      </dgm:t>
    </dgm:pt>
    <dgm:pt modelId="{8889434A-9F00-4A10-A77B-9BEF1D0B5147}" type="sibTrans" cxnId="{C9AE3D3D-BF5F-4A4A-9E2E-9BF1A8845A8F}">
      <dgm:prSet/>
      <dgm:spPr/>
      <dgm:t>
        <a:bodyPr/>
        <a:lstStyle/>
        <a:p>
          <a:endParaRPr lang="en-US"/>
        </a:p>
      </dgm:t>
    </dgm:pt>
    <dgm:pt modelId="{A3FB037E-AA72-4540-A19F-8B4BC1358E33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Case report</a:t>
          </a:r>
          <a:endParaRPr lang="en-US" sz="1200" dirty="0">
            <a:latin typeface="Century" panose="02040604050505020304" pitchFamily="18" charset="0"/>
          </a:endParaRPr>
        </a:p>
      </dgm:t>
    </dgm:pt>
    <dgm:pt modelId="{193FA1D6-2B7C-43E6-AE3A-D8A07EF66E6F}" type="parTrans" cxnId="{40665426-4924-440F-BDF6-F9CA9C2B8280}">
      <dgm:prSet/>
      <dgm:spPr/>
      <dgm:t>
        <a:bodyPr/>
        <a:lstStyle/>
        <a:p>
          <a:endParaRPr lang="en-US"/>
        </a:p>
      </dgm:t>
    </dgm:pt>
    <dgm:pt modelId="{74C43B73-05D6-4CFE-8F89-72F195FE274C}" type="sibTrans" cxnId="{40665426-4924-440F-BDF6-F9CA9C2B8280}">
      <dgm:prSet/>
      <dgm:spPr/>
      <dgm:t>
        <a:bodyPr/>
        <a:lstStyle/>
        <a:p>
          <a:endParaRPr lang="en-US"/>
        </a:p>
      </dgm:t>
    </dgm:pt>
    <dgm:pt modelId="{DA1428E8-5F16-4D42-AC36-99C935227E3F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Case series</a:t>
          </a:r>
          <a:endParaRPr lang="en-US" sz="1200" dirty="0">
            <a:latin typeface="Century" panose="02040604050505020304" pitchFamily="18" charset="0"/>
          </a:endParaRPr>
        </a:p>
      </dgm:t>
    </dgm:pt>
    <dgm:pt modelId="{4052BEB2-095B-4F97-9F77-6D7737C3931E}" type="parTrans" cxnId="{6E3C2CE5-582D-4F8B-BD3E-19C2039EA481}">
      <dgm:prSet/>
      <dgm:spPr/>
      <dgm:t>
        <a:bodyPr/>
        <a:lstStyle/>
        <a:p>
          <a:endParaRPr lang="en-US"/>
        </a:p>
      </dgm:t>
    </dgm:pt>
    <dgm:pt modelId="{D4D04947-BE5B-4997-A654-D3E23E1B3B33}" type="sibTrans" cxnId="{6E3C2CE5-582D-4F8B-BD3E-19C2039EA481}">
      <dgm:prSet/>
      <dgm:spPr/>
      <dgm:t>
        <a:bodyPr/>
        <a:lstStyle/>
        <a:p>
          <a:endParaRPr lang="en-US"/>
        </a:p>
      </dgm:t>
    </dgm:pt>
    <dgm:pt modelId="{288F0BD0-C6DA-4532-9EA3-C7E217C0BC85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Cross-sectional</a:t>
          </a:r>
          <a:endParaRPr lang="en-US" sz="1200" dirty="0">
            <a:latin typeface="Century" panose="02040604050505020304" pitchFamily="18" charset="0"/>
          </a:endParaRPr>
        </a:p>
      </dgm:t>
    </dgm:pt>
    <dgm:pt modelId="{B0D099C1-7EFC-4264-8EE0-C4F123291C09}" type="parTrans" cxnId="{599332FE-1466-42C7-8BBF-4DEFEA1E278E}">
      <dgm:prSet/>
      <dgm:spPr/>
      <dgm:t>
        <a:bodyPr/>
        <a:lstStyle/>
        <a:p>
          <a:endParaRPr lang="en-US"/>
        </a:p>
      </dgm:t>
    </dgm:pt>
    <dgm:pt modelId="{9FC49D90-03F8-471E-8ED6-853E9DF1C8BC}" type="sibTrans" cxnId="{599332FE-1466-42C7-8BBF-4DEFEA1E278E}">
      <dgm:prSet/>
      <dgm:spPr/>
      <dgm:t>
        <a:bodyPr/>
        <a:lstStyle/>
        <a:p>
          <a:endParaRPr lang="en-US"/>
        </a:p>
      </dgm:t>
    </dgm:pt>
    <dgm:pt modelId="{A3DB0278-8897-4E57-AF9F-8A8E6A05B416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Cross- sectional</a:t>
          </a:r>
          <a:endParaRPr lang="en-US" sz="1200" dirty="0">
            <a:latin typeface="Century" panose="02040604050505020304" pitchFamily="18" charset="0"/>
          </a:endParaRPr>
        </a:p>
      </dgm:t>
    </dgm:pt>
    <dgm:pt modelId="{11AA013A-3AB5-45CC-9754-30E536C6A54F}" type="parTrans" cxnId="{BB7FDF8F-2A62-4310-8673-5E2F548B76CF}">
      <dgm:prSet/>
      <dgm:spPr/>
      <dgm:t>
        <a:bodyPr/>
        <a:lstStyle/>
        <a:p>
          <a:endParaRPr lang="en-US"/>
        </a:p>
      </dgm:t>
    </dgm:pt>
    <dgm:pt modelId="{DEBC6E7B-0E0B-4352-B392-8E1D0C150EC6}" type="sibTrans" cxnId="{BB7FDF8F-2A62-4310-8673-5E2F548B76CF}">
      <dgm:prSet/>
      <dgm:spPr/>
      <dgm:t>
        <a:bodyPr/>
        <a:lstStyle/>
        <a:p>
          <a:endParaRPr lang="en-US"/>
        </a:p>
      </dgm:t>
    </dgm:pt>
    <dgm:pt modelId="{6B29EAA6-2A05-4B7A-BE86-4D1A8EDA6E49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Case-control</a:t>
          </a:r>
          <a:endParaRPr lang="en-US" sz="1200" dirty="0">
            <a:latin typeface="Century" panose="02040604050505020304" pitchFamily="18" charset="0"/>
          </a:endParaRPr>
        </a:p>
      </dgm:t>
    </dgm:pt>
    <dgm:pt modelId="{2C5197B7-DCF6-435C-9BA1-0D9B5A4026F8}" type="parTrans" cxnId="{7947BF1B-C052-49E9-8134-110C7D07865E}">
      <dgm:prSet/>
      <dgm:spPr/>
      <dgm:t>
        <a:bodyPr/>
        <a:lstStyle/>
        <a:p>
          <a:endParaRPr lang="en-US"/>
        </a:p>
      </dgm:t>
    </dgm:pt>
    <dgm:pt modelId="{D9012653-6931-484D-B0E9-AD6589A4AD76}" type="sibTrans" cxnId="{7947BF1B-C052-49E9-8134-110C7D07865E}">
      <dgm:prSet/>
      <dgm:spPr/>
      <dgm:t>
        <a:bodyPr/>
        <a:lstStyle/>
        <a:p>
          <a:endParaRPr lang="en-US"/>
        </a:p>
      </dgm:t>
    </dgm:pt>
    <dgm:pt modelId="{A747AF1B-6AB6-40D4-9502-336AFA0CCBEA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cohort</a:t>
          </a:r>
          <a:endParaRPr lang="en-US" sz="1200" dirty="0">
            <a:latin typeface="Century" panose="02040604050505020304" pitchFamily="18" charset="0"/>
          </a:endParaRPr>
        </a:p>
      </dgm:t>
    </dgm:pt>
    <dgm:pt modelId="{2D8DD08D-F0D3-40EC-AFD6-1C42B58E147C}" type="parTrans" cxnId="{B04DDB58-A50F-47BF-A646-474A5957DD4B}">
      <dgm:prSet/>
      <dgm:spPr/>
      <dgm:t>
        <a:bodyPr/>
        <a:lstStyle/>
        <a:p>
          <a:endParaRPr lang="en-US"/>
        </a:p>
      </dgm:t>
    </dgm:pt>
    <dgm:pt modelId="{2F4C3308-D64C-445E-8EDE-9CB346E4D5ED}" type="sibTrans" cxnId="{B04DDB58-A50F-47BF-A646-474A5957DD4B}">
      <dgm:prSet/>
      <dgm:spPr/>
      <dgm:t>
        <a:bodyPr/>
        <a:lstStyle/>
        <a:p>
          <a:endParaRPr lang="en-US"/>
        </a:p>
      </dgm:t>
    </dgm:pt>
    <dgm:pt modelId="{BB5AD503-AE74-4D4E-89F3-84AB6D08E838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RCT</a:t>
          </a:r>
          <a:endParaRPr lang="en-US" sz="1200" dirty="0">
            <a:latin typeface="Century" panose="02040604050505020304" pitchFamily="18" charset="0"/>
          </a:endParaRPr>
        </a:p>
      </dgm:t>
    </dgm:pt>
    <dgm:pt modelId="{AFCCB766-AC27-4A96-B859-F480B3C599E5}" type="parTrans" cxnId="{24E6A143-6652-4CB3-8839-D68D15AE3AB8}">
      <dgm:prSet/>
      <dgm:spPr/>
      <dgm:t>
        <a:bodyPr/>
        <a:lstStyle/>
        <a:p>
          <a:endParaRPr lang="en-US"/>
        </a:p>
      </dgm:t>
    </dgm:pt>
    <dgm:pt modelId="{B17F0507-D21F-4A9C-A8A4-AED78BA500C6}" type="sibTrans" cxnId="{24E6A143-6652-4CB3-8839-D68D15AE3AB8}">
      <dgm:prSet/>
      <dgm:spPr/>
      <dgm:t>
        <a:bodyPr/>
        <a:lstStyle/>
        <a:p>
          <a:endParaRPr lang="en-US"/>
        </a:p>
      </dgm:t>
    </dgm:pt>
    <dgm:pt modelId="{2DD701A7-B833-4AFA-9448-12A3FB523338}">
      <dgm:prSet custT="1"/>
      <dgm:spPr/>
      <dgm:t>
        <a:bodyPr/>
        <a:lstStyle/>
        <a:p>
          <a:r>
            <a:rPr lang="en-US" sz="1200" dirty="0" smtClean="0">
              <a:latin typeface="Century" panose="02040604050505020304" pitchFamily="18" charset="0"/>
            </a:rPr>
            <a:t>CT/</a:t>
          </a:r>
        </a:p>
        <a:p>
          <a:r>
            <a:rPr lang="en-US" sz="1200" dirty="0" smtClean="0">
              <a:latin typeface="Century" panose="02040604050505020304" pitchFamily="18" charset="0"/>
            </a:rPr>
            <a:t>(</a:t>
          </a:r>
          <a:r>
            <a:rPr lang="en-US" sz="1200" dirty="0" err="1" smtClean="0">
              <a:latin typeface="Century" panose="02040604050505020304" pitchFamily="18" charset="0"/>
            </a:rPr>
            <a:t>quazi</a:t>
          </a:r>
          <a:r>
            <a:rPr lang="en-US" sz="1200" dirty="0" smtClean="0">
              <a:latin typeface="Century" panose="02040604050505020304" pitchFamily="18" charset="0"/>
            </a:rPr>
            <a:t> experimental)</a:t>
          </a:r>
          <a:endParaRPr lang="en-US" sz="1200" dirty="0">
            <a:latin typeface="Century" panose="02040604050505020304" pitchFamily="18" charset="0"/>
          </a:endParaRPr>
        </a:p>
      </dgm:t>
    </dgm:pt>
    <dgm:pt modelId="{5F436299-AE20-48DD-B4CD-6DF943FA4B3D}" type="parTrans" cxnId="{2A038E5B-CB07-49FA-9F00-3CD3A77219CA}">
      <dgm:prSet/>
      <dgm:spPr/>
      <dgm:t>
        <a:bodyPr/>
        <a:lstStyle/>
        <a:p>
          <a:endParaRPr lang="en-US"/>
        </a:p>
      </dgm:t>
    </dgm:pt>
    <dgm:pt modelId="{3C34B171-1B74-4805-873D-838AD78E52B9}" type="sibTrans" cxnId="{2A038E5B-CB07-49FA-9F00-3CD3A77219CA}">
      <dgm:prSet/>
      <dgm:spPr/>
      <dgm:t>
        <a:bodyPr/>
        <a:lstStyle/>
        <a:p>
          <a:endParaRPr lang="en-US"/>
        </a:p>
      </dgm:t>
    </dgm:pt>
    <dgm:pt modelId="{EFA4CC7E-0173-4F8B-A633-E2B1E1A2A62B}">
      <dgm:prSet/>
      <dgm:spPr/>
      <dgm:t>
        <a:bodyPr/>
        <a:lstStyle/>
        <a:p>
          <a:r>
            <a:rPr lang="en-US" dirty="0" smtClean="0"/>
            <a:t>Before-after (single arm)</a:t>
          </a:r>
          <a:endParaRPr lang="en-US" dirty="0"/>
        </a:p>
      </dgm:t>
    </dgm:pt>
    <dgm:pt modelId="{CDE52B4C-3F19-4DCF-ABDE-0D865D92841B}" type="parTrans" cxnId="{14AF4E4B-E06A-4230-9408-5CFA059922B8}">
      <dgm:prSet/>
      <dgm:spPr/>
      <dgm:t>
        <a:bodyPr/>
        <a:lstStyle/>
        <a:p>
          <a:endParaRPr lang="en-US"/>
        </a:p>
      </dgm:t>
    </dgm:pt>
    <dgm:pt modelId="{6E15E383-C1B8-40B8-97DE-709A16F7406D}" type="sibTrans" cxnId="{14AF4E4B-E06A-4230-9408-5CFA059922B8}">
      <dgm:prSet/>
      <dgm:spPr/>
      <dgm:t>
        <a:bodyPr/>
        <a:lstStyle/>
        <a:p>
          <a:endParaRPr lang="en-US"/>
        </a:p>
      </dgm:t>
    </dgm:pt>
    <dgm:pt modelId="{4B2D74BE-CBAC-4C49-B3A2-0C1C1E48C71F}" type="pres">
      <dgm:prSet presAssocID="{9FF484F6-6441-4541-ABC3-D9B9DE8012C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563B29B-7583-46D4-B2FE-1D1E1081B25B}" type="pres">
      <dgm:prSet presAssocID="{810EA161-B879-48A0-94A8-D57D65EBDBE0}" presName="root1" presStyleCnt="0"/>
      <dgm:spPr/>
    </dgm:pt>
    <dgm:pt modelId="{EE859EB4-BBCD-472E-9956-72FF3FEF7985}" type="pres">
      <dgm:prSet presAssocID="{810EA161-B879-48A0-94A8-D57D65EBDBE0}" presName="LevelOneTextNode" presStyleLbl="node0" presStyleIdx="0" presStyleCnt="1" custScaleY="178492" custLinFactX="-100000" custLinFactNeighborX="-165505" custLinFactNeighborY="63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8B2426-A50B-4626-BADB-DE63FF369F1A}" type="pres">
      <dgm:prSet presAssocID="{810EA161-B879-48A0-94A8-D57D65EBDBE0}" presName="level2hierChild" presStyleCnt="0"/>
      <dgm:spPr/>
    </dgm:pt>
    <dgm:pt modelId="{4D780B25-C921-4C9F-8C5C-1ADFE5F65CEC}" type="pres">
      <dgm:prSet presAssocID="{80558DB1-1204-4CE7-9FD7-586A06CA0E2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BAFA1B4B-F405-43FB-A639-7EF907885D03}" type="pres">
      <dgm:prSet presAssocID="{80558DB1-1204-4CE7-9FD7-586A06CA0E2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AAE9D0B7-7358-4A0D-B4DA-52FBEEE6723A}" type="pres">
      <dgm:prSet presAssocID="{198E678F-432F-458B-BF4C-9834E59E1492}" presName="root2" presStyleCnt="0"/>
      <dgm:spPr/>
    </dgm:pt>
    <dgm:pt modelId="{AA21DB3B-5786-4BF3-A38F-F3447F8C5A70}" type="pres">
      <dgm:prSet presAssocID="{198E678F-432F-458B-BF4C-9834E59E1492}" presName="LevelTwoTextNode" presStyleLbl="node2" presStyleIdx="0" presStyleCnt="2" custScaleY="159911" custLinFactX="-69101" custLinFactNeighborX="-100000" custLinFactNeighborY="316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42FB0-1A93-43C5-A91E-FF7CE1C7A3CD}" type="pres">
      <dgm:prSet presAssocID="{198E678F-432F-458B-BF4C-9834E59E1492}" presName="level3hierChild" presStyleCnt="0"/>
      <dgm:spPr/>
    </dgm:pt>
    <dgm:pt modelId="{89227033-3473-4730-82D1-1182A4B89BB1}" type="pres">
      <dgm:prSet presAssocID="{703AC1F4-09F7-4E97-8553-AB4730A70551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64C3826B-99CD-454B-8E3E-4C7D5BD5805F}" type="pres">
      <dgm:prSet presAssocID="{703AC1F4-09F7-4E97-8553-AB4730A70551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D5378DA-F3C7-4A06-8B5A-2A8E7464C642}" type="pres">
      <dgm:prSet presAssocID="{D1DB20AF-0947-42E0-812E-943CED7606A5}" presName="root2" presStyleCnt="0"/>
      <dgm:spPr/>
    </dgm:pt>
    <dgm:pt modelId="{7212D3B7-093B-4193-9D51-82013541DC3B}" type="pres">
      <dgm:prSet presAssocID="{D1DB20AF-0947-42E0-812E-943CED7606A5}" presName="LevelTwoTextNode" presStyleLbl="node3" presStyleIdx="0" presStyleCnt="4" custScaleY="164994" custLinFactNeighborX="-71283" custLinFactNeighborY="167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40D531-DCB8-405C-AF20-FCBA8921FC0A}" type="pres">
      <dgm:prSet presAssocID="{D1DB20AF-0947-42E0-812E-943CED7606A5}" presName="level3hierChild" presStyleCnt="0"/>
      <dgm:spPr/>
    </dgm:pt>
    <dgm:pt modelId="{11D9E015-D950-4A40-ADF5-68ECBDA36442}" type="pres">
      <dgm:prSet presAssocID="{193FA1D6-2B7C-43E6-AE3A-D8A07EF66E6F}" presName="conn2-1" presStyleLbl="parChTrans1D4" presStyleIdx="0" presStyleCnt="9"/>
      <dgm:spPr/>
      <dgm:t>
        <a:bodyPr/>
        <a:lstStyle/>
        <a:p>
          <a:endParaRPr lang="en-US"/>
        </a:p>
      </dgm:t>
    </dgm:pt>
    <dgm:pt modelId="{7292B65F-07AC-486F-983C-466B0291B196}" type="pres">
      <dgm:prSet presAssocID="{193FA1D6-2B7C-43E6-AE3A-D8A07EF66E6F}" presName="connTx" presStyleLbl="parChTrans1D4" presStyleIdx="0" presStyleCnt="9"/>
      <dgm:spPr/>
      <dgm:t>
        <a:bodyPr/>
        <a:lstStyle/>
        <a:p>
          <a:endParaRPr lang="en-US"/>
        </a:p>
      </dgm:t>
    </dgm:pt>
    <dgm:pt modelId="{E4D1C9D3-F75E-4977-86F7-1F2ACA573740}" type="pres">
      <dgm:prSet presAssocID="{A3FB037E-AA72-4540-A19F-8B4BC1358E33}" presName="root2" presStyleCnt="0"/>
      <dgm:spPr/>
    </dgm:pt>
    <dgm:pt modelId="{41C125C9-C101-4D56-BA44-00F16B7E619D}" type="pres">
      <dgm:prSet presAssocID="{A3FB037E-AA72-4540-A19F-8B4BC1358E33}" presName="LevelTwoTextNode" presStyleLbl="node4" presStyleIdx="0" presStyleCnt="9" custScaleX="179071" custLinFactNeighborX="-40941" custLinFactNeighborY="232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8A658B-0D8A-4B2E-8C46-2288702876A3}" type="pres">
      <dgm:prSet presAssocID="{A3FB037E-AA72-4540-A19F-8B4BC1358E33}" presName="level3hierChild" presStyleCnt="0"/>
      <dgm:spPr/>
    </dgm:pt>
    <dgm:pt modelId="{9EABDB32-16F5-469F-B35C-B360FD588D32}" type="pres">
      <dgm:prSet presAssocID="{4052BEB2-095B-4F97-9F77-6D7737C3931E}" presName="conn2-1" presStyleLbl="parChTrans1D4" presStyleIdx="1" presStyleCnt="9"/>
      <dgm:spPr/>
      <dgm:t>
        <a:bodyPr/>
        <a:lstStyle/>
        <a:p>
          <a:endParaRPr lang="en-US"/>
        </a:p>
      </dgm:t>
    </dgm:pt>
    <dgm:pt modelId="{88543A3A-4C4D-47CB-847C-C3B41BE86387}" type="pres">
      <dgm:prSet presAssocID="{4052BEB2-095B-4F97-9F77-6D7737C3931E}" presName="connTx" presStyleLbl="parChTrans1D4" presStyleIdx="1" presStyleCnt="9"/>
      <dgm:spPr/>
      <dgm:t>
        <a:bodyPr/>
        <a:lstStyle/>
        <a:p>
          <a:endParaRPr lang="en-US"/>
        </a:p>
      </dgm:t>
    </dgm:pt>
    <dgm:pt modelId="{C60E5CB1-DDAA-4101-95D2-94F236372381}" type="pres">
      <dgm:prSet presAssocID="{DA1428E8-5F16-4D42-AC36-99C935227E3F}" presName="root2" presStyleCnt="0"/>
      <dgm:spPr/>
    </dgm:pt>
    <dgm:pt modelId="{BD1F160E-9B10-4AB8-853D-5EF4B02355E8}" type="pres">
      <dgm:prSet presAssocID="{DA1428E8-5F16-4D42-AC36-99C935227E3F}" presName="LevelTwoTextNode" presStyleLbl="node4" presStyleIdx="1" presStyleCnt="9" custScaleX="179071" custLinFactNeighborX="-19439" custLinFactNeighborY="153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F93B906-D56A-4612-9AA0-C361DC8E883F}" type="pres">
      <dgm:prSet presAssocID="{DA1428E8-5F16-4D42-AC36-99C935227E3F}" presName="level3hierChild" presStyleCnt="0"/>
      <dgm:spPr/>
    </dgm:pt>
    <dgm:pt modelId="{9970F4BE-DB2C-4487-80DC-37DCAF5ABCFC}" type="pres">
      <dgm:prSet presAssocID="{B0D099C1-7EFC-4264-8EE0-C4F123291C09}" presName="conn2-1" presStyleLbl="parChTrans1D4" presStyleIdx="2" presStyleCnt="9"/>
      <dgm:spPr/>
      <dgm:t>
        <a:bodyPr/>
        <a:lstStyle/>
        <a:p>
          <a:endParaRPr lang="en-US"/>
        </a:p>
      </dgm:t>
    </dgm:pt>
    <dgm:pt modelId="{7C4FB9A8-3637-4DB8-ADAE-2B2CC1049094}" type="pres">
      <dgm:prSet presAssocID="{B0D099C1-7EFC-4264-8EE0-C4F123291C09}" presName="connTx" presStyleLbl="parChTrans1D4" presStyleIdx="2" presStyleCnt="9"/>
      <dgm:spPr/>
      <dgm:t>
        <a:bodyPr/>
        <a:lstStyle/>
        <a:p>
          <a:endParaRPr lang="en-US"/>
        </a:p>
      </dgm:t>
    </dgm:pt>
    <dgm:pt modelId="{D1586544-C631-4B2A-AEFB-BA169B23F201}" type="pres">
      <dgm:prSet presAssocID="{288F0BD0-C6DA-4532-9EA3-C7E217C0BC85}" presName="root2" presStyleCnt="0"/>
      <dgm:spPr/>
    </dgm:pt>
    <dgm:pt modelId="{0035ABCC-128F-4F87-8640-F3815915150A}" type="pres">
      <dgm:prSet presAssocID="{288F0BD0-C6DA-4532-9EA3-C7E217C0BC85}" presName="LevelTwoTextNode" presStyleLbl="node4" presStyleIdx="2" presStyleCnt="9" custScaleX="179071" custLinFactNeighborX="21151" custLinFactNeighborY="770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BEACD2-E8C0-48BE-BC74-6584505AFD7C}" type="pres">
      <dgm:prSet presAssocID="{288F0BD0-C6DA-4532-9EA3-C7E217C0BC85}" presName="level3hierChild" presStyleCnt="0"/>
      <dgm:spPr/>
    </dgm:pt>
    <dgm:pt modelId="{D14325BA-78ED-4403-B263-A8745BDC4FDD}" type="pres">
      <dgm:prSet presAssocID="{F75CD94E-53E6-40A8-926C-D378BDDBF2D4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244DC552-3951-483A-8CCF-98BC4A913A48}" type="pres">
      <dgm:prSet presAssocID="{F75CD94E-53E6-40A8-926C-D378BDDBF2D4}" presName="connTx" presStyleLbl="parChTrans1D3" presStyleIdx="1" presStyleCnt="4"/>
      <dgm:spPr/>
      <dgm:t>
        <a:bodyPr/>
        <a:lstStyle/>
        <a:p>
          <a:endParaRPr lang="en-US"/>
        </a:p>
      </dgm:t>
    </dgm:pt>
    <dgm:pt modelId="{E8ECAFA6-0363-4857-8496-E9BB00B7B3A6}" type="pres">
      <dgm:prSet presAssocID="{62B80AAA-37BC-45EB-B041-FDD3A9CA9D30}" presName="root2" presStyleCnt="0"/>
      <dgm:spPr/>
    </dgm:pt>
    <dgm:pt modelId="{8189CEBD-0BCB-4B8F-A0F2-188AB490E2B5}" type="pres">
      <dgm:prSet presAssocID="{62B80AAA-37BC-45EB-B041-FDD3A9CA9D30}" presName="LevelTwoTextNode" presStyleLbl="node3" presStyleIdx="1" presStyleCnt="4" custScaleY="164994" custLinFactNeighborX="-71840" custLinFactNeighborY="9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686871-0037-42F4-BFB7-5598C35DDF90}" type="pres">
      <dgm:prSet presAssocID="{62B80AAA-37BC-45EB-B041-FDD3A9CA9D30}" presName="level3hierChild" presStyleCnt="0"/>
      <dgm:spPr/>
    </dgm:pt>
    <dgm:pt modelId="{701F31D7-5667-48EA-B36A-E69337D1FA30}" type="pres">
      <dgm:prSet presAssocID="{11AA013A-3AB5-45CC-9754-30E536C6A54F}" presName="conn2-1" presStyleLbl="parChTrans1D4" presStyleIdx="3" presStyleCnt="9"/>
      <dgm:spPr/>
      <dgm:t>
        <a:bodyPr/>
        <a:lstStyle/>
        <a:p>
          <a:endParaRPr lang="en-US"/>
        </a:p>
      </dgm:t>
    </dgm:pt>
    <dgm:pt modelId="{260C1CDF-9860-4DF7-8D68-6231C3CBABF9}" type="pres">
      <dgm:prSet presAssocID="{11AA013A-3AB5-45CC-9754-30E536C6A54F}" presName="connTx" presStyleLbl="parChTrans1D4" presStyleIdx="3" presStyleCnt="9"/>
      <dgm:spPr/>
      <dgm:t>
        <a:bodyPr/>
        <a:lstStyle/>
        <a:p>
          <a:endParaRPr lang="en-US"/>
        </a:p>
      </dgm:t>
    </dgm:pt>
    <dgm:pt modelId="{DD530F0C-5341-48B1-BF6D-73F1C2033BF1}" type="pres">
      <dgm:prSet presAssocID="{A3DB0278-8897-4E57-AF9F-8A8E6A05B416}" presName="root2" presStyleCnt="0"/>
      <dgm:spPr/>
    </dgm:pt>
    <dgm:pt modelId="{1E3480E5-F032-4F7A-B13F-29646E958EC9}" type="pres">
      <dgm:prSet presAssocID="{A3DB0278-8897-4E57-AF9F-8A8E6A05B416}" presName="LevelTwoTextNode" presStyleLbl="node4" presStyleIdx="3" presStyleCnt="9" custScaleX="179071" custLinFactNeighborX="70096" custLinFactNeighborY="1686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6FE591-7165-4697-880B-975FF7BA07E0}" type="pres">
      <dgm:prSet presAssocID="{A3DB0278-8897-4E57-AF9F-8A8E6A05B416}" presName="level3hierChild" presStyleCnt="0"/>
      <dgm:spPr/>
    </dgm:pt>
    <dgm:pt modelId="{179E7C5A-EFA2-411B-8C24-71A458461DED}" type="pres">
      <dgm:prSet presAssocID="{2C5197B7-DCF6-435C-9BA1-0D9B5A4026F8}" presName="conn2-1" presStyleLbl="parChTrans1D4" presStyleIdx="4" presStyleCnt="9"/>
      <dgm:spPr/>
      <dgm:t>
        <a:bodyPr/>
        <a:lstStyle/>
        <a:p>
          <a:endParaRPr lang="en-US"/>
        </a:p>
      </dgm:t>
    </dgm:pt>
    <dgm:pt modelId="{DC9F1D46-0260-447D-91BA-A32439E91CF6}" type="pres">
      <dgm:prSet presAssocID="{2C5197B7-DCF6-435C-9BA1-0D9B5A4026F8}" presName="connTx" presStyleLbl="parChTrans1D4" presStyleIdx="4" presStyleCnt="9"/>
      <dgm:spPr/>
      <dgm:t>
        <a:bodyPr/>
        <a:lstStyle/>
        <a:p>
          <a:endParaRPr lang="en-US"/>
        </a:p>
      </dgm:t>
    </dgm:pt>
    <dgm:pt modelId="{C717848B-D543-4FD2-A884-245872305F62}" type="pres">
      <dgm:prSet presAssocID="{6B29EAA6-2A05-4B7A-BE86-4D1A8EDA6E49}" presName="root2" presStyleCnt="0"/>
      <dgm:spPr/>
    </dgm:pt>
    <dgm:pt modelId="{AB0DF316-FA21-4461-89A8-E73F2C87D2BF}" type="pres">
      <dgm:prSet presAssocID="{6B29EAA6-2A05-4B7A-BE86-4D1A8EDA6E49}" presName="LevelTwoTextNode" presStyleLbl="node4" presStyleIdx="4" presStyleCnt="9" custScaleX="179071" custLinFactX="2304" custLinFactNeighborX="100000" custLinFactNeighborY="52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7F39E5-42F1-4B2F-A668-FD81D3DA6404}" type="pres">
      <dgm:prSet presAssocID="{6B29EAA6-2A05-4B7A-BE86-4D1A8EDA6E49}" presName="level3hierChild" presStyleCnt="0"/>
      <dgm:spPr/>
    </dgm:pt>
    <dgm:pt modelId="{23E3D278-EB73-43BD-B516-4129504BCB34}" type="pres">
      <dgm:prSet presAssocID="{2D8DD08D-F0D3-40EC-AFD6-1C42B58E147C}" presName="conn2-1" presStyleLbl="parChTrans1D4" presStyleIdx="5" presStyleCnt="9"/>
      <dgm:spPr/>
      <dgm:t>
        <a:bodyPr/>
        <a:lstStyle/>
        <a:p>
          <a:endParaRPr lang="en-US"/>
        </a:p>
      </dgm:t>
    </dgm:pt>
    <dgm:pt modelId="{5482A275-0E76-4105-B941-19CC65E4EC5E}" type="pres">
      <dgm:prSet presAssocID="{2D8DD08D-F0D3-40EC-AFD6-1C42B58E147C}" presName="connTx" presStyleLbl="parChTrans1D4" presStyleIdx="5" presStyleCnt="9"/>
      <dgm:spPr/>
      <dgm:t>
        <a:bodyPr/>
        <a:lstStyle/>
        <a:p>
          <a:endParaRPr lang="en-US"/>
        </a:p>
      </dgm:t>
    </dgm:pt>
    <dgm:pt modelId="{D5CE0749-9A4F-4EA9-B491-791423F2FC46}" type="pres">
      <dgm:prSet presAssocID="{A747AF1B-6AB6-40D4-9502-336AFA0CCBEA}" presName="root2" presStyleCnt="0"/>
      <dgm:spPr/>
    </dgm:pt>
    <dgm:pt modelId="{405F9197-4E5D-4CE4-B0ED-8AC2AFEBD985}" type="pres">
      <dgm:prSet presAssocID="{A747AF1B-6AB6-40D4-9502-336AFA0CCBEA}" presName="LevelTwoTextNode" presStyleLbl="node4" presStyleIdx="5" presStyleCnt="9" custScaleX="179071" custLinFactX="41877" custLinFactNeighborX="100000" custLinFactNeighborY="-23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5F113F-B809-4ECC-A9A6-1019C36FE910}" type="pres">
      <dgm:prSet presAssocID="{A747AF1B-6AB6-40D4-9502-336AFA0CCBEA}" presName="level3hierChild" presStyleCnt="0"/>
      <dgm:spPr/>
    </dgm:pt>
    <dgm:pt modelId="{AE23642A-132B-420F-BCF4-87C98C07F535}" type="pres">
      <dgm:prSet presAssocID="{86B1ECDB-8815-43A9-8E26-3A2617DAAA2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68EE2AE-61BA-42A0-B9D9-5AC9E0BDD1F0}" type="pres">
      <dgm:prSet presAssocID="{86B1ECDB-8815-43A9-8E26-3A2617DAAA2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F8E59F1-2AFE-4101-9C4E-B146DA49B1A7}" type="pres">
      <dgm:prSet presAssocID="{162403A7-05C4-4671-AF31-1A1C175E4932}" presName="root2" presStyleCnt="0"/>
      <dgm:spPr/>
    </dgm:pt>
    <dgm:pt modelId="{DBA510EA-907F-49CB-A45C-BBBD04CE6192}" type="pres">
      <dgm:prSet presAssocID="{162403A7-05C4-4671-AF31-1A1C175E4932}" presName="LevelTwoTextNode" presStyleLbl="node2" presStyleIdx="1" presStyleCnt="2" custScaleY="159911" custLinFactX="-77003" custLinFactNeighborX="-100000" custLinFactNeighborY="-284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12D2FD-5193-43F5-BA7A-4787EB569254}" type="pres">
      <dgm:prSet presAssocID="{162403A7-05C4-4671-AF31-1A1C175E4932}" presName="level3hierChild" presStyleCnt="0"/>
      <dgm:spPr/>
    </dgm:pt>
    <dgm:pt modelId="{19DB712B-D65B-47CB-986A-C9290F4C0900}" type="pres">
      <dgm:prSet presAssocID="{B3C11D9C-E1A4-4A82-B9B8-093714008360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7810FC56-755C-4639-854B-6AE812AD2235}" type="pres">
      <dgm:prSet presAssocID="{B3C11D9C-E1A4-4A82-B9B8-093714008360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15E2AEF-0C0B-4E56-8122-F9948FA0B9ED}" type="pres">
      <dgm:prSet presAssocID="{77E878DA-0B7D-40D5-BF2E-416D43787D28}" presName="root2" presStyleCnt="0"/>
      <dgm:spPr/>
    </dgm:pt>
    <dgm:pt modelId="{E9C23CCB-4BE0-43E8-9260-9CF74AD7C746}" type="pres">
      <dgm:prSet presAssocID="{77E878DA-0B7D-40D5-BF2E-416D43787D28}" presName="LevelTwoTextNode" presStyleLbl="node3" presStyleIdx="2" presStyleCnt="4" custScaleY="164994" custLinFactY="56321" custLinFactNeighborX="-7241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773722-2174-45DB-8E17-A0D3578665A7}" type="pres">
      <dgm:prSet presAssocID="{77E878DA-0B7D-40D5-BF2E-416D43787D28}" presName="level3hierChild" presStyleCnt="0"/>
      <dgm:spPr/>
    </dgm:pt>
    <dgm:pt modelId="{713D9298-21CF-4F8B-BF9A-B3DD50B587BF}" type="pres">
      <dgm:prSet presAssocID="{AFCCB766-AC27-4A96-B859-F480B3C599E5}" presName="conn2-1" presStyleLbl="parChTrans1D4" presStyleIdx="6" presStyleCnt="9"/>
      <dgm:spPr/>
      <dgm:t>
        <a:bodyPr/>
        <a:lstStyle/>
        <a:p>
          <a:endParaRPr lang="en-US"/>
        </a:p>
      </dgm:t>
    </dgm:pt>
    <dgm:pt modelId="{3B1F8B26-80CD-452B-AFEC-FBEC6E2ABF12}" type="pres">
      <dgm:prSet presAssocID="{AFCCB766-AC27-4A96-B859-F480B3C599E5}" presName="connTx" presStyleLbl="parChTrans1D4" presStyleIdx="6" presStyleCnt="9"/>
      <dgm:spPr/>
      <dgm:t>
        <a:bodyPr/>
        <a:lstStyle/>
        <a:p>
          <a:endParaRPr lang="en-US"/>
        </a:p>
      </dgm:t>
    </dgm:pt>
    <dgm:pt modelId="{96861870-7CF3-4D14-AEF2-8BC82EAE4840}" type="pres">
      <dgm:prSet presAssocID="{BB5AD503-AE74-4D4E-89F3-84AB6D08E838}" presName="root2" presStyleCnt="0"/>
      <dgm:spPr/>
    </dgm:pt>
    <dgm:pt modelId="{2B53961A-AF63-4377-ABF1-F21210790D2F}" type="pres">
      <dgm:prSet presAssocID="{BB5AD503-AE74-4D4E-89F3-84AB6D08E838}" presName="LevelTwoTextNode" presStyleLbl="node4" presStyleIdx="6" presStyleCnt="9" custScaleX="179071" custLinFactX="100000" custLinFactY="100000" custLinFactNeighborX="149532" custLinFactNeighborY="1567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8FF4C1-12A2-44EE-B0B4-9DBA5245643C}" type="pres">
      <dgm:prSet presAssocID="{BB5AD503-AE74-4D4E-89F3-84AB6D08E838}" presName="level3hierChild" presStyleCnt="0"/>
      <dgm:spPr/>
    </dgm:pt>
    <dgm:pt modelId="{CC1ACE43-E170-48CD-9596-4EB8D821C64C}" type="pres">
      <dgm:prSet presAssocID="{5F436299-AE20-48DD-B4CD-6DF943FA4B3D}" presName="conn2-1" presStyleLbl="parChTrans1D4" presStyleIdx="7" presStyleCnt="9"/>
      <dgm:spPr/>
      <dgm:t>
        <a:bodyPr/>
        <a:lstStyle/>
        <a:p>
          <a:endParaRPr lang="en-US"/>
        </a:p>
      </dgm:t>
    </dgm:pt>
    <dgm:pt modelId="{EB327E34-0617-48CB-A983-FDFF30F4794F}" type="pres">
      <dgm:prSet presAssocID="{5F436299-AE20-48DD-B4CD-6DF943FA4B3D}" presName="connTx" presStyleLbl="parChTrans1D4" presStyleIdx="7" presStyleCnt="9"/>
      <dgm:spPr/>
      <dgm:t>
        <a:bodyPr/>
        <a:lstStyle/>
        <a:p>
          <a:endParaRPr lang="en-US"/>
        </a:p>
      </dgm:t>
    </dgm:pt>
    <dgm:pt modelId="{A68CEF95-9C0E-40C0-B084-482CC42A1359}" type="pres">
      <dgm:prSet presAssocID="{2DD701A7-B833-4AFA-9448-12A3FB523338}" presName="root2" presStyleCnt="0"/>
      <dgm:spPr/>
    </dgm:pt>
    <dgm:pt modelId="{008683F6-C2A7-4CC3-B3E9-320748A704F5}" type="pres">
      <dgm:prSet presAssocID="{2DD701A7-B833-4AFA-9448-12A3FB523338}" presName="LevelTwoTextNode" presStyleLbl="node4" presStyleIdx="7" presStyleCnt="9" custScaleX="216859" custScaleY="129311" custLinFactX="100000" custLinFactNeighborX="114153" custLinFactNeighborY="19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2DF7D64-4F59-4069-91A7-7C700C9909BD}" type="pres">
      <dgm:prSet presAssocID="{2DD701A7-B833-4AFA-9448-12A3FB523338}" presName="level3hierChild" presStyleCnt="0"/>
      <dgm:spPr/>
    </dgm:pt>
    <dgm:pt modelId="{0BC5E870-CD64-4502-8640-0A549C390137}" type="pres">
      <dgm:prSet presAssocID="{83077D03-F7E7-4386-9339-B5320DF979FC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0BC88136-201D-42F8-85E0-8B1A343868BD}" type="pres">
      <dgm:prSet presAssocID="{83077D03-F7E7-4386-9339-B5320DF979FC}" presName="connTx" presStyleLbl="parChTrans1D3" presStyleIdx="3" presStyleCnt="4"/>
      <dgm:spPr/>
      <dgm:t>
        <a:bodyPr/>
        <a:lstStyle/>
        <a:p>
          <a:endParaRPr lang="en-US"/>
        </a:p>
      </dgm:t>
    </dgm:pt>
    <dgm:pt modelId="{9687F485-94A4-484B-982C-81CEFC59C630}" type="pres">
      <dgm:prSet presAssocID="{97EC2B9B-5E61-4102-9A98-FB4E55F0DE4F}" presName="root2" presStyleCnt="0"/>
      <dgm:spPr/>
    </dgm:pt>
    <dgm:pt modelId="{E6ED8B0A-A0E4-4917-A1C9-0589631FAAB4}" type="pres">
      <dgm:prSet presAssocID="{97EC2B9B-5E61-4102-9A98-FB4E55F0DE4F}" presName="LevelTwoTextNode" presStyleLbl="node3" presStyleIdx="3" presStyleCnt="4" custScaleY="164994" custLinFactY="-100000" custLinFactNeighborX="-70654" custLinFactNeighborY="-1307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05EC432-EE7A-4367-B768-BCFA40FC1C19}" type="pres">
      <dgm:prSet presAssocID="{97EC2B9B-5E61-4102-9A98-FB4E55F0DE4F}" presName="level3hierChild" presStyleCnt="0"/>
      <dgm:spPr/>
    </dgm:pt>
    <dgm:pt modelId="{8AF7A273-B8F7-4DC7-B037-BBD24C543E61}" type="pres">
      <dgm:prSet presAssocID="{CDE52B4C-3F19-4DCF-ABDE-0D865D92841B}" presName="conn2-1" presStyleLbl="parChTrans1D4" presStyleIdx="8" presStyleCnt="9"/>
      <dgm:spPr/>
      <dgm:t>
        <a:bodyPr/>
        <a:lstStyle/>
        <a:p>
          <a:endParaRPr lang="en-US"/>
        </a:p>
      </dgm:t>
    </dgm:pt>
    <dgm:pt modelId="{9090B399-051B-46A1-B831-04B14DF3F47F}" type="pres">
      <dgm:prSet presAssocID="{CDE52B4C-3F19-4DCF-ABDE-0D865D92841B}" presName="connTx" presStyleLbl="parChTrans1D4" presStyleIdx="8" presStyleCnt="9"/>
      <dgm:spPr/>
      <dgm:t>
        <a:bodyPr/>
        <a:lstStyle/>
        <a:p>
          <a:endParaRPr lang="en-US"/>
        </a:p>
      </dgm:t>
    </dgm:pt>
    <dgm:pt modelId="{E204B47B-BFA7-4BE9-80F6-A88DD784D4CC}" type="pres">
      <dgm:prSet presAssocID="{EFA4CC7E-0173-4F8B-A633-E2B1E1A2A62B}" presName="root2" presStyleCnt="0"/>
      <dgm:spPr/>
    </dgm:pt>
    <dgm:pt modelId="{923C4AEB-7D0A-411D-96E7-857401681905}" type="pres">
      <dgm:prSet presAssocID="{EFA4CC7E-0173-4F8B-A633-E2B1E1A2A62B}" presName="LevelTwoTextNode" presStyleLbl="node4" presStyleIdx="8" presStyleCnt="9" custScaleX="218786" custLinFactX="78124" custLinFactY="-100000" custLinFactNeighborX="100000" custLinFactNeighborY="-1538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CE6B9A-B3F4-4CBF-9590-6CA59C958EEC}" type="pres">
      <dgm:prSet presAssocID="{EFA4CC7E-0173-4F8B-A633-E2B1E1A2A62B}" presName="level3hierChild" presStyleCnt="0"/>
      <dgm:spPr/>
    </dgm:pt>
  </dgm:ptLst>
  <dgm:cxnLst>
    <dgm:cxn modelId="{03D1CE61-410C-41A8-B2C8-85C0CEE72485}" type="presOf" srcId="{BB5AD503-AE74-4D4E-89F3-84AB6D08E838}" destId="{2B53961A-AF63-4377-ABF1-F21210790D2F}" srcOrd="0" destOrd="0" presId="urn:microsoft.com/office/officeart/2005/8/layout/hierarchy2"/>
    <dgm:cxn modelId="{044490F2-2836-465B-AE90-06B02B78F70A}" type="presOf" srcId="{11AA013A-3AB5-45CC-9754-30E536C6A54F}" destId="{260C1CDF-9860-4DF7-8D68-6231C3CBABF9}" srcOrd="1" destOrd="0" presId="urn:microsoft.com/office/officeart/2005/8/layout/hierarchy2"/>
    <dgm:cxn modelId="{FC16C88C-B5A4-4931-94ED-20B3EAB1C80C}" type="presOf" srcId="{AFCCB766-AC27-4A96-B859-F480B3C599E5}" destId="{713D9298-21CF-4F8B-BF9A-B3DD50B587BF}" srcOrd="0" destOrd="0" presId="urn:microsoft.com/office/officeart/2005/8/layout/hierarchy2"/>
    <dgm:cxn modelId="{D2C724D3-B130-4C0C-8E12-875B57C87674}" type="presOf" srcId="{2C5197B7-DCF6-435C-9BA1-0D9B5A4026F8}" destId="{DC9F1D46-0260-447D-91BA-A32439E91CF6}" srcOrd="1" destOrd="0" presId="urn:microsoft.com/office/officeart/2005/8/layout/hierarchy2"/>
    <dgm:cxn modelId="{23F561D7-FB96-45BB-AEEE-CA3EBDF50237}" type="presOf" srcId="{9FF484F6-6441-4541-ABC3-D9B9DE8012C0}" destId="{4B2D74BE-CBAC-4C49-B3A2-0C1C1E48C71F}" srcOrd="0" destOrd="0" presId="urn:microsoft.com/office/officeart/2005/8/layout/hierarchy2"/>
    <dgm:cxn modelId="{10B923E9-892A-47B6-BBFE-F9559B272D15}" type="presOf" srcId="{A3DB0278-8897-4E57-AF9F-8A8E6A05B416}" destId="{1E3480E5-F032-4F7A-B13F-29646E958EC9}" srcOrd="0" destOrd="0" presId="urn:microsoft.com/office/officeart/2005/8/layout/hierarchy2"/>
    <dgm:cxn modelId="{EADEA6A5-93ED-4E5C-BD8C-3C31705EF8C8}" type="presOf" srcId="{2D8DD08D-F0D3-40EC-AFD6-1C42B58E147C}" destId="{5482A275-0E76-4105-B941-19CC65E4EC5E}" srcOrd="1" destOrd="0" presId="urn:microsoft.com/office/officeart/2005/8/layout/hierarchy2"/>
    <dgm:cxn modelId="{04D45F21-B354-4E56-9ABD-8D4080419A84}" type="presOf" srcId="{6B29EAA6-2A05-4B7A-BE86-4D1A8EDA6E49}" destId="{AB0DF316-FA21-4461-89A8-E73F2C87D2BF}" srcOrd="0" destOrd="0" presId="urn:microsoft.com/office/officeart/2005/8/layout/hierarchy2"/>
    <dgm:cxn modelId="{DEB3549C-A19B-4649-A882-7D4250A0360D}" type="presOf" srcId="{80558DB1-1204-4CE7-9FD7-586A06CA0E23}" destId="{4D780B25-C921-4C9F-8C5C-1ADFE5F65CEC}" srcOrd="0" destOrd="0" presId="urn:microsoft.com/office/officeart/2005/8/layout/hierarchy2"/>
    <dgm:cxn modelId="{94EA7E2B-6793-4CBB-8ED1-931B29CCF88D}" type="presOf" srcId="{4052BEB2-095B-4F97-9F77-6D7737C3931E}" destId="{9EABDB32-16F5-469F-B35C-B360FD588D32}" srcOrd="0" destOrd="0" presId="urn:microsoft.com/office/officeart/2005/8/layout/hierarchy2"/>
    <dgm:cxn modelId="{E25A31CA-96A7-4B38-A711-12BFC5E71C88}" type="presOf" srcId="{83077D03-F7E7-4386-9339-B5320DF979FC}" destId="{0BC88136-201D-42F8-85E0-8B1A343868BD}" srcOrd="1" destOrd="0" presId="urn:microsoft.com/office/officeart/2005/8/layout/hierarchy2"/>
    <dgm:cxn modelId="{2CFE7067-EECF-40B7-8F20-3EC1C9EFC2CC}" type="presOf" srcId="{5F436299-AE20-48DD-B4CD-6DF943FA4B3D}" destId="{EB327E34-0617-48CB-A983-FDFF30F4794F}" srcOrd="1" destOrd="0" presId="urn:microsoft.com/office/officeart/2005/8/layout/hierarchy2"/>
    <dgm:cxn modelId="{569973C9-3B3A-4E8D-B9FB-6268F9222DB0}" type="presOf" srcId="{B0D099C1-7EFC-4264-8EE0-C4F123291C09}" destId="{9970F4BE-DB2C-4487-80DC-37DCAF5ABCFC}" srcOrd="0" destOrd="0" presId="urn:microsoft.com/office/officeart/2005/8/layout/hierarchy2"/>
    <dgm:cxn modelId="{F165268C-76C5-4AE2-AD1E-75ECC662589A}" type="presOf" srcId="{4052BEB2-095B-4F97-9F77-6D7737C3931E}" destId="{88543A3A-4C4D-47CB-847C-C3B41BE86387}" srcOrd="1" destOrd="0" presId="urn:microsoft.com/office/officeart/2005/8/layout/hierarchy2"/>
    <dgm:cxn modelId="{19755D46-85D6-43FA-8F84-7424508D8BCD}" type="presOf" srcId="{86B1ECDB-8815-43A9-8E26-3A2617DAAA2B}" destId="{C68EE2AE-61BA-42A0-B9D9-5AC9E0BDD1F0}" srcOrd="1" destOrd="0" presId="urn:microsoft.com/office/officeart/2005/8/layout/hierarchy2"/>
    <dgm:cxn modelId="{05CC011C-A015-48C0-8B39-4302D24C82CB}" type="presOf" srcId="{B3C11D9C-E1A4-4A82-B9B8-093714008360}" destId="{7810FC56-755C-4639-854B-6AE812AD2235}" srcOrd="1" destOrd="0" presId="urn:microsoft.com/office/officeart/2005/8/layout/hierarchy2"/>
    <dgm:cxn modelId="{CCC2E08C-74FB-4EB1-91E1-827D3D061769}" type="presOf" srcId="{288F0BD0-C6DA-4532-9EA3-C7E217C0BC85}" destId="{0035ABCC-128F-4F87-8640-F3815915150A}" srcOrd="0" destOrd="0" presId="urn:microsoft.com/office/officeart/2005/8/layout/hierarchy2"/>
    <dgm:cxn modelId="{CCF3461D-F6FB-4913-82E2-088112906015}" type="presOf" srcId="{193FA1D6-2B7C-43E6-AE3A-D8A07EF66E6F}" destId="{11D9E015-D950-4A40-ADF5-68ECBDA36442}" srcOrd="0" destOrd="0" presId="urn:microsoft.com/office/officeart/2005/8/layout/hierarchy2"/>
    <dgm:cxn modelId="{666AEEC1-770E-45FE-94B5-C9030D22F357}" type="presOf" srcId="{2DD701A7-B833-4AFA-9448-12A3FB523338}" destId="{008683F6-C2A7-4CC3-B3E9-320748A704F5}" srcOrd="0" destOrd="0" presId="urn:microsoft.com/office/officeart/2005/8/layout/hierarchy2"/>
    <dgm:cxn modelId="{2942A1CA-03B6-4274-9A0E-8ECA0250CFDA}" type="presOf" srcId="{AFCCB766-AC27-4A96-B859-F480B3C599E5}" destId="{3B1F8B26-80CD-452B-AFEC-FBEC6E2ABF12}" srcOrd="1" destOrd="0" presId="urn:microsoft.com/office/officeart/2005/8/layout/hierarchy2"/>
    <dgm:cxn modelId="{73CC604B-FB09-4A72-932B-AA33CE57F69C}" type="presOf" srcId="{A3FB037E-AA72-4540-A19F-8B4BC1358E33}" destId="{41C125C9-C101-4D56-BA44-00F16B7E619D}" srcOrd="0" destOrd="0" presId="urn:microsoft.com/office/officeart/2005/8/layout/hierarchy2"/>
    <dgm:cxn modelId="{03D02C81-4E21-4174-AEC3-5C1941271FC9}" srcId="{9FF484F6-6441-4541-ABC3-D9B9DE8012C0}" destId="{810EA161-B879-48A0-94A8-D57D65EBDBE0}" srcOrd="0" destOrd="0" parTransId="{0AF4C23C-A267-4D04-BF9A-71010A1E4DE4}" sibTransId="{A6BB0014-1F47-4393-AD48-710C662D4CB8}"/>
    <dgm:cxn modelId="{49AA5B78-EF1B-4756-BEDD-D5C072E2F4C2}" type="presOf" srcId="{83077D03-F7E7-4386-9339-B5320DF979FC}" destId="{0BC5E870-CD64-4502-8640-0A549C390137}" srcOrd="0" destOrd="0" presId="urn:microsoft.com/office/officeart/2005/8/layout/hierarchy2"/>
    <dgm:cxn modelId="{6E3C2CE5-582D-4F8B-BD3E-19C2039EA481}" srcId="{D1DB20AF-0947-42E0-812E-943CED7606A5}" destId="{DA1428E8-5F16-4D42-AC36-99C935227E3F}" srcOrd="1" destOrd="0" parTransId="{4052BEB2-095B-4F97-9F77-6D7737C3931E}" sibTransId="{D4D04947-BE5B-4997-A654-D3E23E1B3B33}"/>
    <dgm:cxn modelId="{1E7FB4CE-7010-4233-8784-D4762AFCB258}" type="presOf" srcId="{2C5197B7-DCF6-435C-9BA1-0D9B5A4026F8}" destId="{179E7C5A-EFA2-411B-8C24-71A458461DED}" srcOrd="0" destOrd="0" presId="urn:microsoft.com/office/officeart/2005/8/layout/hierarchy2"/>
    <dgm:cxn modelId="{BB7FDF8F-2A62-4310-8673-5E2F548B76CF}" srcId="{62B80AAA-37BC-45EB-B041-FDD3A9CA9D30}" destId="{A3DB0278-8897-4E57-AF9F-8A8E6A05B416}" srcOrd="0" destOrd="0" parTransId="{11AA013A-3AB5-45CC-9754-30E536C6A54F}" sibTransId="{DEBC6E7B-0E0B-4352-B392-8E1D0C150EC6}"/>
    <dgm:cxn modelId="{4C8FE8FA-7578-4D59-B435-7CBE4C1E6FFE}" type="presOf" srcId="{D1DB20AF-0947-42E0-812E-943CED7606A5}" destId="{7212D3B7-093B-4193-9D51-82013541DC3B}" srcOrd="0" destOrd="0" presId="urn:microsoft.com/office/officeart/2005/8/layout/hierarchy2"/>
    <dgm:cxn modelId="{E456B77F-D14D-4088-81D9-41D8F75659DA}" srcId="{810EA161-B879-48A0-94A8-D57D65EBDBE0}" destId="{198E678F-432F-458B-BF4C-9834E59E1492}" srcOrd="0" destOrd="0" parTransId="{80558DB1-1204-4CE7-9FD7-586A06CA0E23}" sibTransId="{F8D5F878-2C16-4C0D-812D-9BCD478CA338}"/>
    <dgm:cxn modelId="{3143FC67-C24E-40F9-8225-40D8DAB3B6CB}" srcId="{198E678F-432F-458B-BF4C-9834E59E1492}" destId="{D1DB20AF-0947-42E0-812E-943CED7606A5}" srcOrd="0" destOrd="0" parTransId="{703AC1F4-09F7-4E97-8553-AB4730A70551}" sibTransId="{5C1DB7F7-2AB3-4C26-9FAC-A242EC11BD6D}"/>
    <dgm:cxn modelId="{3D249DF8-2200-483C-95CD-B518C29C73B3}" type="presOf" srcId="{198E678F-432F-458B-BF4C-9834E59E1492}" destId="{AA21DB3B-5786-4BF3-A38F-F3447F8C5A70}" srcOrd="0" destOrd="0" presId="urn:microsoft.com/office/officeart/2005/8/layout/hierarchy2"/>
    <dgm:cxn modelId="{64A29A46-C2F2-4E20-9B45-88723225B8A6}" type="presOf" srcId="{DA1428E8-5F16-4D42-AC36-99C935227E3F}" destId="{BD1F160E-9B10-4AB8-853D-5EF4B02355E8}" srcOrd="0" destOrd="0" presId="urn:microsoft.com/office/officeart/2005/8/layout/hierarchy2"/>
    <dgm:cxn modelId="{40665426-4924-440F-BDF6-F9CA9C2B8280}" srcId="{D1DB20AF-0947-42E0-812E-943CED7606A5}" destId="{A3FB037E-AA72-4540-A19F-8B4BC1358E33}" srcOrd="0" destOrd="0" parTransId="{193FA1D6-2B7C-43E6-AE3A-D8A07EF66E6F}" sibTransId="{74C43B73-05D6-4CFE-8F89-72F195FE274C}"/>
    <dgm:cxn modelId="{0AF18D28-D5B5-4595-AFED-C2754226D9A9}" type="presOf" srcId="{F75CD94E-53E6-40A8-926C-D378BDDBF2D4}" destId="{D14325BA-78ED-4403-B263-A8745BDC4FDD}" srcOrd="0" destOrd="0" presId="urn:microsoft.com/office/officeart/2005/8/layout/hierarchy2"/>
    <dgm:cxn modelId="{2A038E5B-CB07-49FA-9F00-3CD3A77219CA}" srcId="{77E878DA-0B7D-40D5-BF2E-416D43787D28}" destId="{2DD701A7-B833-4AFA-9448-12A3FB523338}" srcOrd="1" destOrd="0" parTransId="{5F436299-AE20-48DD-B4CD-6DF943FA4B3D}" sibTransId="{3C34B171-1B74-4805-873D-838AD78E52B9}"/>
    <dgm:cxn modelId="{624578BF-1C24-4EB6-BB7B-458AF0CF7500}" type="presOf" srcId="{B0D099C1-7EFC-4264-8EE0-C4F123291C09}" destId="{7C4FB9A8-3637-4DB8-ADAE-2B2CC1049094}" srcOrd="1" destOrd="0" presId="urn:microsoft.com/office/officeart/2005/8/layout/hierarchy2"/>
    <dgm:cxn modelId="{14AF4E4B-E06A-4230-9408-5CFA059922B8}" srcId="{97EC2B9B-5E61-4102-9A98-FB4E55F0DE4F}" destId="{EFA4CC7E-0173-4F8B-A633-E2B1E1A2A62B}" srcOrd="0" destOrd="0" parTransId="{CDE52B4C-3F19-4DCF-ABDE-0D865D92841B}" sibTransId="{6E15E383-C1B8-40B8-97DE-709A16F7406D}"/>
    <dgm:cxn modelId="{7947BF1B-C052-49E9-8134-110C7D07865E}" srcId="{62B80AAA-37BC-45EB-B041-FDD3A9CA9D30}" destId="{6B29EAA6-2A05-4B7A-BE86-4D1A8EDA6E49}" srcOrd="1" destOrd="0" parTransId="{2C5197B7-DCF6-435C-9BA1-0D9B5A4026F8}" sibTransId="{D9012653-6931-484D-B0E9-AD6589A4AD76}"/>
    <dgm:cxn modelId="{FFCD5A3A-F75B-4D84-9B5D-A2C3CAD2D74A}" type="presOf" srcId="{CDE52B4C-3F19-4DCF-ABDE-0D865D92841B}" destId="{8AF7A273-B8F7-4DC7-B037-BBD24C543E61}" srcOrd="0" destOrd="0" presId="urn:microsoft.com/office/officeart/2005/8/layout/hierarchy2"/>
    <dgm:cxn modelId="{FC3258DF-EB18-48C2-BFE3-CA2AF83E60E4}" srcId="{810EA161-B879-48A0-94A8-D57D65EBDBE0}" destId="{162403A7-05C4-4671-AF31-1A1C175E4932}" srcOrd="1" destOrd="0" parTransId="{86B1ECDB-8815-43A9-8E26-3A2617DAAA2B}" sibTransId="{B015D6C7-AECD-4FCE-8F3A-31A87324B6A8}"/>
    <dgm:cxn modelId="{1A57BCDC-50DF-435E-BE60-586FAA795922}" type="presOf" srcId="{2D8DD08D-F0D3-40EC-AFD6-1C42B58E147C}" destId="{23E3D278-EB73-43BD-B516-4129504BCB34}" srcOrd="0" destOrd="0" presId="urn:microsoft.com/office/officeart/2005/8/layout/hierarchy2"/>
    <dgm:cxn modelId="{6A649B2E-CF07-4839-8C7C-788578CB6363}" type="presOf" srcId="{A747AF1B-6AB6-40D4-9502-336AFA0CCBEA}" destId="{405F9197-4E5D-4CE4-B0ED-8AC2AFEBD985}" srcOrd="0" destOrd="0" presId="urn:microsoft.com/office/officeart/2005/8/layout/hierarchy2"/>
    <dgm:cxn modelId="{B04DDB58-A50F-47BF-A646-474A5957DD4B}" srcId="{62B80AAA-37BC-45EB-B041-FDD3A9CA9D30}" destId="{A747AF1B-6AB6-40D4-9502-336AFA0CCBEA}" srcOrd="2" destOrd="0" parTransId="{2D8DD08D-F0D3-40EC-AFD6-1C42B58E147C}" sibTransId="{2F4C3308-D64C-445E-8EDE-9CB346E4D5ED}"/>
    <dgm:cxn modelId="{C9AE3D3D-BF5F-4A4A-9E2E-9BF1A8845A8F}" srcId="{162403A7-05C4-4671-AF31-1A1C175E4932}" destId="{97EC2B9B-5E61-4102-9A98-FB4E55F0DE4F}" srcOrd="1" destOrd="0" parTransId="{83077D03-F7E7-4386-9339-B5320DF979FC}" sibTransId="{8889434A-9F00-4A10-A77B-9BEF1D0B5147}"/>
    <dgm:cxn modelId="{6CB86AD7-C344-45F6-846A-18C1A1AE6101}" srcId="{198E678F-432F-458B-BF4C-9834E59E1492}" destId="{62B80AAA-37BC-45EB-B041-FDD3A9CA9D30}" srcOrd="1" destOrd="0" parTransId="{F75CD94E-53E6-40A8-926C-D378BDDBF2D4}" sibTransId="{E1690AB0-42E0-4532-94FC-61B949220E55}"/>
    <dgm:cxn modelId="{C71ED387-FB7B-452C-A0D8-03C6D0E41E21}" type="presOf" srcId="{162403A7-05C4-4671-AF31-1A1C175E4932}" destId="{DBA510EA-907F-49CB-A45C-BBBD04CE6192}" srcOrd="0" destOrd="0" presId="urn:microsoft.com/office/officeart/2005/8/layout/hierarchy2"/>
    <dgm:cxn modelId="{37ADB13C-C84E-451F-9D8A-79E9859D9010}" type="presOf" srcId="{97EC2B9B-5E61-4102-9A98-FB4E55F0DE4F}" destId="{E6ED8B0A-A0E4-4917-A1C9-0589631FAAB4}" srcOrd="0" destOrd="0" presId="urn:microsoft.com/office/officeart/2005/8/layout/hierarchy2"/>
    <dgm:cxn modelId="{F00B0E4B-FA78-4C3E-AE90-98C330ABDF08}" type="presOf" srcId="{80558DB1-1204-4CE7-9FD7-586A06CA0E23}" destId="{BAFA1B4B-F405-43FB-A639-7EF907885D03}" srcOrd="1" destOrd="0" presId="urn:microsoft.com/office/officeart/2005/8/layout/hierarchy2"/>
    <dgm:cxn modelId="{A01A225A-6EF0-42F1-8C97-569DA1239E67}" type="presOf" srcId="{EFA4CC7E-0173-4F8B-A633-E2B1E1A2A62B}" destId="{923C4AEB-7D0A-411D-96E7-857401681905}" srcOrd="0" destOrd="0" presId="urn:microsoft.com/office/officeart/2005/8/layout/hierarchy2"/>
    <dgm:cxn modelId="{24E6A143-6652-4CB3-8839-D68D15AE3AB8}" srcId="{77E878DA-0B7D-40D5-BF2E-416D43787D28}" destId="{BB5AD503-AE74-4D4E-89F3-84AB6D08E838}" srcOrd="0" destOrd="0" parTransId="{AFCCB766-AC27-4A96-B859-F480B3C599E5}" sibTransId="{B17F0507-D21F-4A9C-A8A4-AED78BA500C6}"/>
    <dgm:cxn modelId="{8CE17A92-8840-474C-AC23-17DA6079A9EB}" type="presOf" srcId="{86B1ECDB-8815-43A9-8E26-3A2617DAAA2B}" destId="{AE23642A-132B-420F-BCF4-87C98C07F535}" srcOrd="0" destOrd="0" presId="urn:microsoft.com/office/officeart/2005/8/layout/hierarchy2"/>
    <dgm:cxn modelId="{0C72207D-15C4-4128-8C94-E09593A2518B}" type="presOf" srcId="{F75CD94E-53E6-40A8-926C-D378BDDBF2D4}" destId="{244DC552-3951-483A-8CCF-98BC4A913A48}" srcOrd="1" destOrd="0" presId="urn:microsoft.com/office/officeart/2005/8/layout/hierarchy2"/>
    <dgm:cxn modelId="{9DDA945D-C02D-492E-ADA7-FBEE848C474B}" type="presOf" srcId="{11AA013A-3AB5-45CC-9754-30E536C6A54F}" destId="{701F31D7-5667-48EA-B36A-E69337D1FA30}" srcOrd="0" destOrd="0" presId="urn:microsoft.com/office/officeart/2005/8/layout/hierarchy2"/>
    <dgm:cxn modelId="{35D32BE2-D156-46A9-9328-5B3B057FC2FC}" type="presOf" srcId="{77E878DA-0B7D-40D5-BF2E-416D43787D28}" destId="{E9C23CCB-4BE0-43E8-9260-9CF74AD7C746}" srcOrd="0" destOrd="0" presId="urn:microsoft.com/office/officeart/2005/8/layout/hierarchy2"/>
    <dgm:cxn modelId="{D84B9211-EA6C-4E72-B85C-4FCDFFBFCA29}" srcId="{162403A7-05C4-4671-AF31-1A1C175E4932}" destId="{77E878DA-0B7D-40D5-BF2E-416D43787D28}" srcOrd="0" destOrd="0" parTransId="{B3C11D9C-E1A4-4A82-B9B8-093714008360}" sibTransId="{F4F240DE-CCCB-4E5A-A1DA-6B85B6466DDB}"/>
    <dgm:cxn modelId="{60B9254D-CAC6-4381-BBDB-D25D251AD384}" type="presOf" srcId="{193FA1D6-2B7C-43E6-AE3A-D8A07EF66E6F}" destId="{7292B65F-07AC-486F-983C-466B0291B196}" srcOrd="1" destOrd="0" presId="urn:microsoft.com/office/officeart/2005/8/layout/hierarchy2"/>
    <dgm:cxn modelId="{81A22054-70C2-4B95-8B24-3D13244B5FAB}" type="presOf" srcId="{B3C11D9C-E1A4-4A82-B9B8-093714008360}" destId="{19DB712B-D65B-47CB-986A-C9290F4C0900}" srcOrd="0" destOrd="0" presId="urn:microsoft.com/office/officeart/2005/8/layout/hierarchy2"/>
    <dgm:cxn modelId="{0BC7F525-D79F-4BB3-B4F0-F09A14FBEBC2}" type="presOf" srcId="{CDE52B4C-3F19-4DCF-ABDE-0D865D92841B}" destId="{9090B399-051B-46A1-B831-04B14DF3F47F}" srcOrd="1" destOrd="0" presId="urn:microsoft.com/office/officeart/2005/8/layout/hierarchy2"/>
    <dgm:cxn modelId="{7265CF94-C9F5-4AE5-8CA7-BE555E78FF15}" type="presOf" srcId="{62B80AAA-37BC-45EB-B041-FDD3A9CA9D30}" destId="{8189CEBD-0BCB-4B8F-A0F2-188AB490E2B5}" srcOrd="0" destOrd="0" presId="urn:microsoft.com/office/officeart/2005/8/layout/hierarchy2"/>
    <dgm:cxn modelId="{45CFEAC9-A3DE-4772-A40B-CA45EA8E3AC5}" type="presOf" srcId="{703AC1F4-09F7-4E97-8553-AB4730A70551}" destId="{64C3826B-99CD-454B-8E3E-4C7D5BD5805F}" srcOrd="1" destOrd="0" presId="urn:microsoft.com/office/officeart/2005/8/layout/hierarchy2"/>
    <dgm:cxn modelId="{8394F950-A568-4CC3-B1F7-C9200839F3FD}" type="presOf" srcId="{5F436299-AE20-48DD-B4CD-6DF943FA4B3D}" destId="{CC1ACE43-E170-48CD-9596-4EB8D821C64C}" srcOrd="0" destOrd="0" presId="urn:microsoft.com/office/officeart/2005/8/layout/hierarchy2"/>
    <dgm:cxn modelId="{599332FE-1466-42C7-8BBF-4DEFEA1E278E}" srcId="{D1DB20AF-0947-42E0-812E-943CED7606A5}" destId="{288F0BD0-C6DA-4532-9EA3-C7E217C0BC85}" srcOrd="2" destOrd="0" parTransId="{B0D099C1-7EFC-4264-8EE0-C4F123291C09}" sibTransId="{9FC49D90-03F8-471E-8ED6-853E9DF1C8BC}"/>
    <dgm:cxn modelId="{962DFA4F-9A0F-41CE-9C25-FCCEA953763C}" type="presOf" srcId="{810EA161-B879-48A0-94A8-D57D65EBDBE0}" destId="{EE859EB4-BBCD-472E-9956-72FF3FEF7985}" srcOrd="0" destOrd="0" presId="urn:microsoft.com/office/officeart/2005/8/layout/hierarchy2"/>
    <dgm:cxn modelId="{014F2D54-47D3-40E2-B7D6-8DBCDACCA025}" type="presOf" srcId="{703AC1F4-09F7-4E97-8553-AB4730A70551}" destId="{89227033-3473-4730-82D1-1182A4B89BB1}" srcOrd="0" destOrd="0" presId="urn:microsoft.com/office/officeart/2005/8/layout/hierarchy2"/>
    <dgm:cxn modelId="{364F3B1D-2F40-46BD-AAD0-F09DD99764D6}" type="presParOf" srcId="{4B2D74BE-CBAC-4C49-B3A2-0C1C1E48C71F}" destId="{2563B29B-7583-46D4-B2FE-1D1E1081B25B}" srcOrd="0" destOrd="0" presId="urn:microsoft.com/office/officeart/2005/8/layout/hierarchy2"/>
    <dgm:cxn modelId="{BE35097A-DAEC-4766-A2E4-6F766462EFA3}" type="presParOf" srcId="{2563B29B-7583-46D4-B2FE-1D1E1081B25B}" destId="{EE859EB4-BBCD-472E-9956-72FF3FEF7985}" srcOrd="0" destOrd="0" presId="urn:microsoft.com/office/officeart/2005/8/layout/hierarchy2"/>
    <dgm:cxn modelId="{8024A439-BFF0-4536-9199-9BE05A28ACBF}" type="presParOf" srcId="{2563B29B-7583-46D4-B2FE-1D1E1081B25B}" destId="{868B2426-A50B-4626-BADB-DE63FF369F1A}" srcOrd="1" destOrd="0" presId="urn:microsoft.com/office/officeart/2005/8/layout/hierarchy2"/>
    <dgm:cxn modelId="{B861014C-F3F5-4CB2-AD9B-969760140BA8}" type="presParOf" srcId="{868B2426-A50B-4626-BADB-DE63FF369F1A}" destId="{4D780B25-C921-4C9F-8C5C-1ADFE5F65CEC}" srcOrd="0" destOrd="0" presId="urn:microsoft.com/office/officeart/2005/8/layout/hierarchy2"/>
    <dgm:cxn modelId="{E753FE05-CDCD-401A-A91F-2D744950E6A0}" type="presParOf" srcId="{4D780B25-C921-4C9F-8C5C-1ADFE5F65CEC}" destId="{BAFA1B4B-F405-43FB-A639-7EF907885D03}" srcOrd="0" destOrd="0" presId="urn:microsoft.com/office/officeart/2005/8/layout/hierarchy2"/>
    <dgm:cxn modelId="{98517956-E48E-460F-A59F-69AA91C33AB7}" type="presParOf" srcId="{868B2426-A50B-4626-BADB-DE63FF369F1A}" destId="{AAE9D0B7-7358-4A0D-B4DA-52FBEEE6723A}" srcOrd="1" destOrd="0" presId="urn:microsoft.com/office/officeart/2005/8/layout/hierarchy2"/>
    <dgm:cxn modelId="{CC907C03-F550-47E4-A7A4-5E12F438D9B2}" type="presParOf" srcId="{AAE9D0B7-7358-4A0D-B4DA-52FBEEE6723A}" destId="{AA21DB3B-5786-4BF3-A38F-F3447F8C5A70}" srcOrd="0" destOrd="0" presId="urn:microsoft.com/office/officeart/2005/8/layout/hierarchy2"/>
    <dgm:cxn modelId="{24977D2F-AA19-44B1-A2BB-87E48387B0B9}" type="presParOf" srcId="{AAE9D0B7-7358-4A0D-B4DA-52FBEEE6723A}" destId="{B8A42FB0-1A93-43C5-A91E-FF7CE1C7A3CD}" srcOrd="1" destOrd="0" presId="urn:microsoft.com/office/officeart/2005/8/layout/hierarchy2"/>
    <dgm:cxn modelId="{3D5911F1-B06B-4720-8187-B91AE12258DA}" type="presParOf" srcId="{B8A42FB0-1A93-43C5-A91E-FF7CE1C7A3CD}" destId="{89227033-3473-4730-82D1-1182A4B89BB1}" srcOrd="0" destOrd="0" presId="urn:microsoft.com/office/officeart/2005/8/layout/hierarchy2"/>
    <dgm:cxn modelId="{1E87F7C1-C0C7-47E3-9278-9017BD72BD0A}" type="presParOf" srcId="{89227033-3473-4730-82D1-1182A4B89BB1}" destId="{64C3826B-99CD-454B-8E3E-4C7D5BD5805F}" srcOrd="0" destOrd="0" presId="urn:microsoft.com/office/officeart/2005/8/layout/hierarchy2"/>
    <dgm:cxn modelId="{46E6C931-A8EF-4563-8516-515AED9593CE}" type="presParOf" srcId="{B8A42FB0-1A93-43C5-A91E-FF7CE1C7A3CD}" destId="{8D5378DA-F3C7-4A06-8B5A-2A8E7464C642}" srcOrd="1" destOrd="0" presId="urn:microsoft.com/office/officeart/2005/8/layout/hierarchy2"/>
    <dgm:cxn modelId="{00E758F1-BE5D-4818-88B1-1DE36E3542D3}" type="presParOf" srcId="{8D5378DA-F3C7-4A06-8B5A-2A8E7464C642}" destId="{7212D3B7-093B-4193-9D51-82013541DC3B}" srcOrd="0" destOrd="0" presId="urn:microsoft.com/office/officeart/2005/8/layout/hierarchy2"/>
    <dgm:cxn modelId="{BC39ED96-365C-4A9A-A948-09FE3B57765B}" type="presParOf" srcId="{8D5378DA-F3C7-4A06-8B5A-2A8E7464C642}" destId="{1040D531-DCB8-405C-AF20-FCBA8921FC0A}" srcOrd="1" destOrd="0" presId="urn:microsoft.com/office/officeart/2005/8/layout/hierarchy2"/>
    <dgm:cxn modelId="{53877823-CFA6-437F-BC3D-D32F755BE3FF}" type="presParOf" srcId="{1040D531-DCB8-405C-AF20-FCBA8921FC0A}" destId="{11D9E015-D950-4A40-ADF5-68ECBDA36442}" srcOrd="0" destOrd="0" presId="urn:microsoft.com/office/officeart/2005/8/layout/hierarchy2"/>
    <dgm:cxn modelId="{F5BEE8BE-A5EA-4193-BB7B-6AFD5EF29994}" type="presParOf" srcId="{11D9E015-D950-4A40-ADF5-68ECBDA36442}" destId="{7292B65F-07AC-486F-983C-466B0291B196}" srcOrd="0" destOrd="0" presId="urn:microsoft.com/office/officeart/2005/8/layout/hierarchy2"/>
    <dgm:cxn modelId="{02A30C0F-35BD-420B-A4EB-11C38CF8F759}" type="presParOf" srcId="{1040D531-DCB8-405C-AF20-FCBA8921FC0A}" destId="{E4D1C9D3-F75E-4977-86F7-1F2ACA573740}" srcOrd="1" destOrd="0" presId="urn:microsoft.com/office/officeart/2005/8/layout/hierarchy2"/>
    <dgm:cxn modelId="{8FFFF9FB-E212-4807-95B6-1C1794DAD748}" type="presParOf" srcId="{E4D1C9D3-F75E-4977-86F7-1F2ACA573740}" destId="{41C125C9-C101-4D56-BA44-00F16B7E619D}" srcOrd="0" destOrd="0" presId="urn:microsoft.com/office/officeart/2005/8/layout/hierarchy2"/>
    <dgm:cxn modelId="{61C11E94-2F9E-4F2B-8459-B708145E056F}" type="presParOf" srcId="{E4D1C9D3-F75E-4977-86F7-1F2ACA573740}" destId="{A28A658B-0D8A-4B2E-8C46-2288702876A3}" srcOrd="1" destOrd="0" presId="urn:microsoft.com/office/officeart/2005/8/layout/hierarchy2"/>
    <dgm:cxn modelId="{9C35BC1B-854C-47CA-BD28-242F7C099FC5}" type="presParOf" srcId="{1040D531-DCB8-405C-AF20-FCBA8921FC0A}" destId="{9EABDB32-16F5-469F-B35C-B360FD588D32}" srcOrd="2" destOrd="0" presId="urn:microsoft.com/office/officeart/2005/8/layout/hierarchy2"/>
    <dgm:cxn modelId="{32908DD1-F58E-41E1-B266-F755AE46A480}" type="presParOf" srcId="{9EABDB32-16F5-469F-B35C-B360FD588D32}" destId="{88543A3A-4C4D-47CB-847C-C3B41BE86387}" srcOrd="0" destOrd="0" presId="urn:microsoft.com/office/officeart/2005/8/layout/hierarchy2"/>
    <dgm:cxn modelId="{0A0A2C8B-3C5A-4565-BCB5-57FB59F03571}" type="presParOf" srcId="{1040D531-DCB8-405C-AF20-FCBA8921FC0A}" destId="{C60E5CB1-DDAA-4101-95D2-94F236372381}" srcOrd="3" destOrd="0" presId="urn:microsoft.com/office/officeart/2005/8/layout/hierarchy2"/>
    <dgm:cxn modelId="{F79ABD53-8C33-41B5-B17D-122F5566AA99}" type="presParOf" srcId="{C60E5CB1-DDAA-4101-95D2-94F236372381}" destId="{BD1F160E-9B10-4AB8-853D-5EF4B02355E8}" srcOrd="0" destOrd="0" presId="urn:microsoft.com/office/officeart/2005/8/layout/hierarchy2"/>
    <dgm:cxn modelId="{28361B42-90DC-40A6-B974-67759BD8DDDC}" type="presParOf" srcId="{C60E5CB1-DDAA-4101-95D2-94F236372381}" destId="{5F93B906-D56A-4612-9AA0-C361DC8E883F}" srcOrd="1" destOrd="0" presId="urn:microsoft.com/office/officeart/2005/8/layout/hierarchy2"/>
    <dgm:cxn modelId="{2CE722FD-9236-47A7-ACA0-E7F40A3F4C79}" type="presParOf" srcId="{1040D531-DCB8-405C-AF20-FCBA8921FC0A}" destId="{9970F4BE-DB2C-4487-80DC-37DCAF5ABCFC}" srcOrd="4" destOrd="0" presId="urn:microsoft.com/office/officeart/2005/8/layout/hierarchy2"/>
    <dgm:cxn modelId="{04431AB6-0E70-456A-BFE9-230879E98B8F}" type="presParOf" srcId="{9970F4BE-DB2C-4487-80DC-37DCAF5ABCFC}" destId="{7C4FB9A8-3637-4DB8-ADAE-2B2CC1049094}" srcOrd="0" destOrd="0" presId="urn:microsoft.com/office/officeart/2005/8/layout/hierarchy2"/>
    <dgm:cxn modelId="{189C860E-75C2-4C39-BCC4-E08DCDC18273}" type="presParOf" srcId="{1040D531-DCB8-405C-AF20-FCBA8921FC0A}" destId="{D1586544-C631-4B2A-AEFB-BA169B23F201}" srcOrd="5" destOrd="0" presId="urn:microsoft.com/office/officeart/2005/8/layout/hierarchy2"/>
    <dgm:cxn modelId="{838903CB-A760-4D58-A804-D80E934D79C2}" type="presParOf" srcId="{D1586544-C631-4B2A-AEFB-BA169B23F201}" destId="{0035ABCC-128F-4F87-8640-F3815915150A}" srcOrd="0" destOrd="0" presId="urn:microsoft.com/office/officeart/2005/8/layout/hierarchy2"/>
    <dgm:cxn modelId="{DA928B24-8D94-4B81-AB0A-F9B7E6330D00}" type="presParOf" srcId="{D1586544-C631-4B2A-AEFB-BA169B23F201}" destId="{B6BEACD2-E8C0-48BE-BC74-6584505AFD7C}" srcOrd="1" destOrd="0" presId="urn:microsoft.com/office/officeart/2005/8/layout/hierarchy2"/>
    <dgm:cxn modelId="{2663D231-18A9-4CB7-87D8-9FE47BE63A6A}" type="presParOf" srcId="{B8A42FB0-1A93-43C5-A91E-FF7CE1C7A3CD}" destId="{D14325BA-78ED-4403-B263-A8745BDC4FDD}" srcOrd="2" destOrd="0" presId="urn:microsoft.com/office/officeart/2005/8/layout/hierarchy2"/>
    <dgm:cxn modelId="{EDB49496-6517-4793-87C6-D644A2049005}" type="presParOf" srcId="{D14325BA-78ED-4403-B263-A8745BDC4FDD}" destId="{244DC552-3951-483A-8CCF-98BC4A913A48}" srcOrd="0" destOrd="0" presId="urn:microsoft.com/office/officeart/2005/8/layout/hierarchy2"/>
    <dgm:cxn modelId="{C1FF5F42-BB95-4327-83A1-9989A1761A13}" type="presParOf" srcId="{B8A42FB0-1A93-43C5-A91E-FF7CE1C7A3CD}" destId="{E8ECAFA6-0363-4857-8496-E9BB00B7B3A6}" srcOrd="3" destOrd="0" presId="urn:microsoft.com/office/officeart/2005/8/layout/hierarchy2"/>
    <dgm:cxn modelId="{36140C4A-BFFF-47A3-A29A-799FBDD206C6}" type="presParOf" srcId="{E8ECAFA6-0363-4857-8496-E9BB00B7B3A6}" destId="{8189CEBD-0BCB-4B8F-A0F2-188AB490E2B5}" srcOrd="0" destOrd="0" presId="urn:microsoft.com/office/officeart/2005/8/layout/hierarchy2"/>
    <dgm:cxn modelId="{BE5A6F11-924C-4D5E-819D-21B6A4F752E9}" type="presParOf" srcId="{E8ECAFA6-0363-4857-8496-E9BB00B7B3A6}" destId="{A7686871-0037-42F4-BFB7-5598C35DDF90}" srcOrd="1" destOrd="0" presId="urn:microsoft.com/office/officeart/2005/8/layout/hierarchy2"/>
    <dgm:cxn modelId="{CD9E6A1E-1084-4B63-A103-CF9D31690408}" type="presParOf" srcId="{A7686871-0037-42F4-BFB7-5598C35DDF90}" destId="{701F31D7-5667-48EA-B36A-E69337D1FA30}" srcOrd="0" destOrd="0" presId="urn:microsoft.com/office/officeart/2005/8/layout/hierarchy2"/>
    <dgm:cxn modelId="{E41BD520-667B-4C74-960B-A2EF68EF74A7}" type="presParOf" srcId="{701F31D7-5667-48EA-B36A-E69337D1FA30}" destId="{260C1CDF-9860-4DF7-8D68-6231C3CBABF9}" srcOrd="0" destOrd="0" presId="urn:microsoft.com/office/officeart/2005/8/layout/hierarchy2"/>
    <dgm:cxn modelId="{D86650E5-7483-41CF-84C1-07CEBE445081}" type="presParOf" srcId="{A7686871-0037-42F4-BFB7-5598C35DDF90}" destId="{DD530F0C-5341-48B1-BF6D-73F1C2033BF1}" srcOrd="1" destOrd="0" presId="urn:microsoft.com/office/officeart/2005/8/layout/hierarchy2"/>
    <dgm:cxn modelId="{E67F934A-B21A-4681-B4FA-AB3147FA6626}" type="presParOf" srcId="{DD530F0C-5341-48B1-BF6D-73F1C2033BF1}" destId="{1E3480E5-F032-4F7A-B13F-29646E958EC9}" srcOrd="0" destOrd="0" presId="urn:microsoft.com/office/officeart/2005/8/layout/hierarchy2"/>
    <dgm:cxn modelId="{B680A268-6B25-4426-9333-E961B8D6A987}" type="presParOf" srcId="{DD530F0C-5341-48B1-BF6D-73F1C2033BF1}" destId="{3D6FE591-7165-4697-880B-975FF7BA07E0}" srcOrd="1" destOrd="0" presId="urn:microsoft.com/office/officeart/2005/8/layout/hierarchy2"/>
    <dgm:cxn modelId="{CC2C7170-AF6E-44C8-B7B3-1028A420BCF8}" type="presParOf" srcId="{A7686871-0037-42F4-BFB7-5598C35DDF90}" destId="{179E7C5A-EFA2-411B-8C24-71A458461DED}" srcOrd="2" destOrd="0" presId="urn:microsoft.com/office/officeart/2005/8/layout/hierarchy2"/>
    <dgm:cxn modelId="{4D3A4A55-80DF-4DFD-A395-35CCBF875B5E}" type="presParOf" srcId="{179E7C5A-EFA2-411B-8C24-71A458461DED}" destId="{DC9F1D46-0260-447D-91BA-A32439E91CF6}" srcOrd="0" destOrd="0" presId="urn:microsoft.com/office/officeart/2005/8/layout/hierarchy2"/>
    <dgm:cxn modelId="{4B0C37CE-583D-4A48-88F0-E1A826EECC30}" type="presParOf" srcId="{A7686871-0037-42F4-BFB7-5598C35DDF90}" destId="{C717848B-D543-4FD2-A884-245872305F62}" srcOrd="3" destOrd="0" presId="urn:microsoft.com/office/officeart/2005/8/layout/hierarchy2"/>
    <dgm:cxn modelId="{E6638886-69D5-43CB-87EF-6B262C5D7146}" type="presParOf" srcId="{C717848B-D543-4FD2-A884-245872305F62}" destId="{AB0DF316-FA21-4461-89A8-E73F2C87D2BF}" srcOrd="0" destOrd="0" presId="urn:microsoft.com/office/officeart/2005/8/layout/hierarchy2"/>
    <dgm:cxn modelId="{D793653E-4ECE-4956-809C-1279F233A866}" type="presParOf" srcId="{C717848B-D543-4FD2-A884-245872305F62}" destId="{457F39E5-42F1-4B2F-A668-FD81D3DA6404}" srcOrd="1" destOrd="0" presId="urn:microsoft.com/office/officeart/2005/8/layout/hierarchy2"/>
    <dgm:cxn modelId="{D8B8D7B7-FB2A-4B28-960A-E57384E4C5DC}" type="presParOf" srcId="{A7686871-0037-42F4-BFB7-5598C35DDF90}" destId="{23E3D278-EB73-43BD-B516-4129504BCB34}" srcOrd="4" destOrd="0" presId="urn:microsoft.com/office/officeart/2005/8/layout/hierarchy2"/>
    <dgm:cxn modelId="{DDA9BE4F-D0BF-46EC-8A40-8E53504FADFB}" type="presParOf" srcId="{23E3D278-EB73-43BD-B516-4129504BCB34}" destId="{5482A275-0E76-4105-B941-19CC65E4EC5E}" srcOrd="0" destOrd="0" presId="urn:microsoft.com/office/officeart/2005/8/layout/hierarchy2"/>
    <dgm:cxn modelId="{F4CA5ECD-5EC1-4631-8431-05327D42FDBE}" type="presParOf" srcId="{A7686871-0037-42F4-BFB7-5598C35DDF90}" destId="{D5CE0749-9A4F-4EA9-B491-791423F2FC46}" srcOrd="5" destOrd="0" presId="urn:microsoft.com/office/officeart/2005/8/layout/hierarchy2"/>
    <dgm:cxn modelId="{F6EF2E52-45CD-4344-9285-E0D06624E08A}" type="presParOf" srcId="{D5CE0749-9A4F-4EA9-B491-791423F2FC46}" destId="{405F9197-4E5D-4CE4-B0ED-8AC2AFEBD985}" srcOrd="0" destOrd="0" presId="urn:microsoft.com/office/officeart/2005/8/layout/hierarchy2"/>
    <dgm:cxn modelId="{319ADE36-AF69-455E-91DE-F7AC9E117BBD}" type="presParOf" srcId="{D5CE0749-9A4F-4EA9-B491-791423F2FC46}" destId="{595F113F-B809-4ECC-A9A6-1019C36FE910}" srcOrd="1" destOrd="0" presId="urn:microsoft.com/office/officeart/2005/8/layout/hierarchy2"/>
    <dgm:cxn modelId="{2F067110-6969-4F3D-A4CE-5B95DD75DAE9}" type="presParOf" srcId="{868B2426-A50B-4626-BADB-DE63FF369F1A}" destId="{AE23642A-132B-420F-BCF4-87C98C07F535}" srcOrd="2" destOrd="0" presId="urn:microsoft.com/office/officeart/2005/8/layout/hierarchy2"/>
    <dgm:cxn modelId="{F3973A6C-28D1-4CE6-8BEB-76C2B57374D9}" type="presParOf" srcId="{AE23642A-132B-420F-BCF4-87C98C07F535}" destId="{C68EE2AE-61BA-42A0-B9D9-5AC9E0BDD1F0}" srcOrd="0" destOrd="0" presId="urn:microsoft.com/office/officeart/2005/8/layout/hierarchy2"/>
    <dgm:cxn modelId="{CB12F95D-AD42-4326-A045-F9F1A56A1AE2}" type="presParOf" srcId="{868B2426-A50B-4626-BADB-DE63FF369F1A}" destId="{DF8E59F1-2AFE-4101-9C4E-B146DA49B1A7}" srcOrd="3" destOrd="0" presId="urn:microsoft.com/office/officeart/2005/8/layout/hierarchy2"/>
    <dgm:cxn modelId="{CCA7494A-B85D-42DD-8F1B-7BD537AD2DEF}" type="presParOf" srcId="{DF8E59F1-2AFE-4101-9C4E-B146DA49B1A7}" destId="{DBA510EA-907F-49CB-A45C-BBBD04CE6192}" srcOrd="0" destOrd="0" presId="urn:microsoft.com/office/officeart/2005/8/layout/hierarchy2"/>
    <dgm:cxn modelId="{0A019316-BE90-4C03-8650-86642E2D174A}" type="presParOf" srcId="{DF8E59F1-2AFE-4101-9C4E-B146DA49B1A7}" destId="{3912D2FD-5193-43F5-BA7A-4787EB569254}" srcOrd="1" destOrd="0" presId="urn:microsoft.com/office/officeart/2005/8/layout/hierarchy2"/>
    <dgm:cxn modelId="{860AC74B-A975-45F4-88FA-93DCD2393583}" type="presParOf" srcId="{3912D2FD-5193-43F5-BA7A-4787EB569254}" destId="{19DB712B-D65B-47CB-986A-C9290F4C0900}" srcOrd="0" destOrd="0" presId="urn:microsoft.com/office/officeart/2005/8/layout/hierarchy2"/>
    <dgm:cxn modelId="{0A7AE03C-514F-46C0-8E21-535A2675AD8C}" type="presParOf" srcId="{19DB712B-D65B-47CB-986A-C9290F4C0900}" destId="{7810FC56-755C-4639-854B-6AE812AD2235}" srcOrd="0" destOrd="0" presId="urn:microsoft.com/office/officeart/2005/8/layout/hierarchy2"/>
    <dgm:cxn modelId="{E2A8044F-C12B-4B34-B64A-25964C611006}" type="presParOf" srcId="{3912D2FD-5193-43F5-BA7A-4787EB569254}" destId="{415E2AEF-0C0B-4E56-8122-F9948FA0B9ED}" srcOrd="1" destOrd="0" presId="urn:microsoft.com/office/officeart/2005/8/layout/hierarchy2"/>
    <dgm:cxn modelId="{0878EDCD-AEFA-4049-9379-6F09041E79F3}" type="presParOf" srcId="{415E2AEF-0C0B-4E56-8122-F9948FA0B9ED}" destId="{E9C23CCB-4BE0-43E8-9260-9CF74AD7C746}" srcOrd="0" destOrd="0" presId="urn:microsoft.com/office/officeart/2005/8/layout/hierarchy2"/>
    <dgm:cxn modelId="{4379E83B-875E-4B00-AE6D-7DF9767788DA}" type="presParOf" srcId="{415E2AEF-0C0B-4E56-8122-F9948FA0B9ED}" destId="{7B773722-2174-45DB-8E17-A0D3578665A7}" srcOrd="1" destOrd="0" presId="urn:microsoft.com/office/officeart/2005/8/layout/hierarchy2"/>
    <dgm:cxn modelId="{E983556A-271A-4D29-821B-82AB3DBC4089}" type="presParOf" srcId="{7B773722-2174-45DB-8E17-A0D3578665A7}" destId="{713D9298-21CF-4F8B-BF9A-B3DD50B587BF}" srcOrd="0" destOrd="0" presId="urn:microsoft.com/office/officeart/2005/8/layout/hierarchy2"/>
    <dgm:cxn modelId="{1176DB85-7877-4FAB-94D3-80ABAFA69903}" type="presParOf" srcId="{713D9298-21CF-4F8B-BF9A-B3DD50B587BF}" destId="{3B1F8B26-80CD-452B-AFEC-FBEC6E2ABF12}" srcOrd="0" destOrd="0" presId="urn:microsoft.com/office/officeart/2005/8/layout/hierarchy2"/>
    <dgm:cxn modelId="{4AA24818-0491-473D-83A3-8C544C0C64F5}" type="presParOf" srcId="{7B773722-2174-45DB-8E17-A0D3578665A7}" destId="{96861870-7CF3-4D14-AEF2-8BC82EAE4840}" srcOrd="1" destOrd="0" presId="urn:microsoft.com/office/officeart/2005/8/layout/hierarchy2"/>
    <dgm:cxn modelId="{6FE26D5A-0DA5-4FE2-B4F0-111B93AF6BF8}" type="presParOf" srcId="{96861870-7CF3-4D14-AEF2-8BC82EAE4840}" destId="{2B53961A-AF63-4377-ABF1-F21210790D2F}" srcOrd="0" destOrd="0" presId="urn:microsoft.com/office/officeart/2005/8/layout/hierarchy2"/>
    <dgm:cxn modelId="{F7831833-6B04-4B19-A1AA-CEC4C3D6BB60}" type="presParOf" srcId="{96861870-7CF3-4D14-AEF2-8BC82EAE4840}" destId="{6C8FF4C1-12A2-44EE-B0B4-9DBA5245643C}" srcOrd="1" destOrd="0" presId="urn:microsoft.com/office/officeart/2005/8/layout/hierarchy2"/>
    <dgm:cxn modelId="{7F6F2DFB-6BE8-439B-A0B1-F4CB3C439D7F}" type="presParOf" srcId="{7B773722-2174-45DB-8E17-A0D3578665A7}" destId="{CC1ACE43-E170-48CD-9596-4EB8D821C64C}" srcOrd="2" destOrd="0" presId="urn:microsoft.com/office/officeart/2005/8/layout/hierarchy2"/>
    <dgm:cxn modelId="{33D8D7DF-D0EB-464B-AC1D-121D7411E8E6}" type="presParOf" srcId="{CC1ACE43-E170-48CD-9596-4EB8D821C64C}" destId="{EB327E34-0617-48CB-A983-FDFF30F4794F}" srcOrd="0" destOrd="0" presId="urn:microsoft.com/office/officeart/2005/8/layout/hierarchy2"/>
    <dgm:cxn modelId="{5C79861F-F586-4B38-B624-3D8F1FAB6192}" type="presParOf" srcId="{7B773722-2174-45DB-8E17-A0D3578665A7}" destId="{A68CEF95-9C0E-40C0-B084-482CC42A1359}" srcOrd="3" destOrd="0" presId="urn:microsoft.com/office/officeart/2005/8/layout/hierarchy2"/>
    <dgm:cxn modelId="{FC4D37F1-ADC0-4245-BE3F-DEC18A50F307}" type="presParOf" srcId="{A68CEF95-9C0E-40C0-B084-482CC42A1359}" destId="{008683F6-C2A7-4CC3-B3E9-320748A704F5}" srcOrd="0" destOrd="0" presId="urn:microsoft.com/office/officeart/2005/8/layout/hierarchy2"/>
    <dgm:cxn modelId="{28050AD0-E061-49CD-BCB5-1CB8C2CDB212}" type="presParOf" srcId="{A68CEF95-9C0E-40C0-B084-482CC42A1359}" destId="{52DF7D64-4F59-4069-91A7-7C700C9909BD}" srcOrd="1" destOrd="0" presId="urn:microsoft.com/office/officeart/2005/8/layout/hierarchy2"/>
    <dgm:cxn modelId="{F6E6A104-C98B-4520-95E5-C8D5FF102417}" type="presParOf" srcId="{3912D2FD-5193-43F5-BA7A-4787EB569254}" destId="{0BC5E870-CD64-4502-8640-0A549C390137}" srcOrd="2" destOrd="0" presId="urn:microsoft.com/office/officeart/2005/8/layout/hierarchy2"/>
    <dgm:cxn modelId="{CD1E2D22-4C6E-45EA-8AD7-9AC2F93E22F6}" type="presParOf" srcId="{0BC5E870-CD64-4502-8640-0A549C390137}" destId="{0BC88136-201D-42F8-85E0-8B1A343868BD}" srcOrd="0" destOrd="0" presId="urn:microsoft.com/office/officeart/2005/8/layout/hierarchy2"/>
    <dgm:cxn modelId="{8E6BEB69-42C3-4840-8F2C-2A7AD60413AF}" type="presParOf" srcId="{3912D2FD-5193-43F5-BA7A-4787EB569254}" destId="{9687F485-94A4-484B-982C-81CEFC59C630}" srcOrd="3" destOrd="0" presId="urn:microsoft.com/office/officeart/2005/8/layout/hierarchy2"/>
    <dgm:cxn modelId="{CDB01155-DB63-412F-BFA5-FC11910F9A88}" type="presParOf" srcId="{9687F485-94A4-484B-982C-81CEFC59C630}" destId="{E6ED8B0A-A0E4-4917-A1C9-0589631FAAB4}" srcOrd="0" destOrd="0" presId="urn:microsoft.com/office/officeart/2005/8/layout/hierarchy2"/>
    <dgm:cxn modelId="{45979789-DFC1-4DEA-8820-625E64073676}" type="presParOf" srcId="{9687F485-94A4-484B-982C-81CEFC59C630}" destId="{005EC432-EE7A-4367-B768-BCFA40FC1C19}" srcOrd="1" destOrd="0" presId="urn:microsoft.com/office/officeart/2005/8/layout/hierarchy2"/>
    <dgm:cxn modelId="{9BD3C40B-D3F0-4EA3-8B17-B61EE848163A}" type="presParOf" srcId="{005EC432-EE7A-4367-B768-BCFA40FC1C19}" destId="{8AF7A273-B8F7-4DC7-B037-BBD24C543E61}" srcOrd="0" destOrd="0" presId="urn:microsoft.com/office/officeart/2005/8/layout/hierarchy2"/>
    <dgm:cxn modelId="{405240D7-344E-4DDD-86CB-6E244299464E}" type="presParOf" srcId="{8AF7A273-B8F7-4DC7-B037-BBD24C543E61}" destId="{9090B399-051B-46A1-B831-04B14DF3F47F}" srcOrd="0" destOrd="0" presId="urn:microsoft.com/office/officeart/2005/8/layout/hierarchy2"/>
    <dgm:cxn modelId="{C9C0AF03-88B4-4E6B-A3DA-C897FB427A64}" type="presParOf" srcId="{005EC432-EE7A-4367-B768-BCFA40FC1C19}" destId="{E204B47B-BFA7-4BE9-80F6-A88DD784D4CC}" srcOrd="1" destOrd="0" presId="urn:microsoft.com/office/officeart/2005/8/layout/hierarchy2"/>
    <dgm:cxn modelId="{A3DE903F-8838-40D0-8EB7-879577446D18}" type="presParOf" srcId="{E204B47B-BFA7-4BE9-80F6-A88DD784D4CC}" destId="{923C4AEB-7D0A-411D-96E7-857401681905}" srcOrd="0" destOrd="0" presId="urn:microsoft.com/office/officeart/2005/8/layout/hierarchy2"/>
    <dgm:cxn modelId="{5B1EF535-95A9-40BC-BBC6-4BD01AAC8F42}" type="presParOf" srcId="{E204B47B-BFA7-4BE9-80F6-A88DD784D4CC}" destId="{11CE6B9A-B3F4-4CBF-9590-6CA59C958EE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59EB4-BBCD-472E-9956-72FF3FEF7985}">
      <dsp:nvSpPr>
        <dsp:cNvPr id="0" name=""/>
        <dsp:cNvSpPr/>
      </dsp:nvSpPr>
      <dsp:spPr>
        <a:xfrm>
          <a:off x="0" y="2490940"/>
          <a:ext cx="923595" cy="8242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مطالعات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24142" y="2515082"/>
        <a:ext cx="875311" cy="775988"/>
      </dsp:txXfrm>
    </dsp:sp>
    <dsp:sp modelId="{4D780B25-C921-4C9F-8C5C-1ADFE5F65CEC}">
      <dsp:nvSpPr>
        <dsp:cNvPr id="0" name=""/>
        <dsp:cNvSpPr/>
      </dsp:nvSpPr>
      <dsp:spPr>
        <a:xfrm rot="18756620">
          <a:off x="632489" y="2231447"/>
          <a:ext cx="1802563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802563" y="830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488707" y="2194692"/>
        <a:ext cx="90128" cy="90128"/>
      </dsp:txXfrm>
    </dsp:sp>
    <dsp:sp modelId="{AA21DB3B-5786-4BF3-A38F-F3447F8C5A70}">
      <dsp:nvSpPr>
        <dsp:cNvPr id="0" name=""/>
        <dsp:cNvSpPr/>
      </dsp:nvSpPr>
      <dsp:spPr>
        <a:xfrm>
          <a:off x="2143946" y="1207202"/>
          <a:ext cx="923595" cy="738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مشاهده ای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2165575" y="1228831"/>
        <a:ext cx="880337" cy="695207"/>
      </dsp:txXfrm>
    </dsp:sp>
    <dsp:sp modelId="{89227033-3473-4730-82D1-1182A4B89BB1}">
      <dsp:nvSpPr>
        <dsp:cNvPr id="0" name=""/>
        <dsp:cNvSpPr/>
      </dsp:nvSpPr>
      <dsp:spPr>
        <a:xfrm rot="19802269">
          <a:off x="2969364" y="1201237"/>
          <a:ext cx="1469236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469236" y="830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7251" y="1172815"/>
        <a:ext cx="73461" cy="73461"/>
      </dsp:txXfrm>
    </dsp:sp>
    <dsp:sp modelId="{7212D3B7-093B-4193-9D51-82013541DC3B}">
      <dsp:nvSpPr>
        <dsp:cNvPr id="0" name=""/>
        <dsp:cNvSpPr/>
      </dsp:nvSpPr>
      <dsp:spPr>
        <a:xfrm>
          <a:off x="4340423" y="461687"/>
          <a:ext cx="923595" cy="761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توصیفی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4362739" y="484003"/>
        <a:ext cx="878963" cy="717306"/>
      </dsp:txXfrm>
    </dsp:sp>
    <dsp:sp modelId="{11D9E015-D950-4A40-ADF5-68ECBDA36442}">
      <dsp:nvSpPr>
        <dsp:cNvPr id="0" name=""/>
        <dsp:cNvSpPr/>
      </dsp:nvSpPr>
      <dsp:spPr>
        <a:xfrm rot="19341827">
          <a:off x="5178658" y="583862"/>
          <a:ext cx="820397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820397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568346" y="571660"/>
        <a:ext cx="41019" cy="41019"/>
      </dsp:txXfrm>
    </dsp:sp>
    <dsp:sp modelId="{41C125C9-C101-4D56-BA44-00F16B7E619D}">
      <dsp:nvSpPr>
        <dsp:cNvPr id="0" name=""/>
        <dsp:cNvSpPr/>
      </dsp:nvSpPr>
      <dsp:spPr>
        <a:xfrm>
          <a:off x="5913694" y="110785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Case report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5927220" y="124311"/>
        <a:ext cx="1626839" cy="434745"/>
      </dsp:txXfrm>
    </dsp:sp>
    <dsp:sp modelId="{9EABDB32-16F5-469F-B35C-B360FD588D32}">
      <dsp:nvSpPr>
        <dsp:cNvPr id="0" name=""/>
        <dsp:cNvSpPr/>
      </dsp:nvSpPr>
      <dsp:spPr>
        <a:xfrm rot="21572639">
          <a:off x="5264005" y="830972"/>
          <a:ext cx="848294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848294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666945" y="818073"/>
        <a:ext cx="42414" cy="42414"/>
      </dsp:txXfrm>
    </dsp:sp>
    <dsp:sp modelId="{BD1F160E-9B10-4AB8-853D-5EF4B02355E8}">
      <dsp:nvSpPr>
        <dsp:cNvPr id="0" name=""/>
        <dsp:cNvSpPr/>
      </dsp:nvSpPr>
      <dsp:spPr>
        <a:xfrm>
          <a:off x="6112286" y="605006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Case series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6125812" y="618532"/>
        <a:ext cx="1626839" cy="434745"/>
      </dsp:txXfrm>
    </dsp:sp>
    <dsp:sp modelId="{9970F4BE-DB2C-4487-80DC-37DCAF5ABCFC}">
      <dsp:nvSpPr>
        <dsp:cNvPr id="0" name=""/>
        <dsp:cNvSpPr/>
      </dsp:nvSpPr>
      <dsp:spPr>
        <a:xfrm rot="1307982">
          <a:off x="5216915" y="1078958"/>
          <a:ext cx="1317362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317362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842662" y="1054332"/>
        <a:ext cx="65868" cy="65868"/>
      </dsp:txXfrm>
    </dsp:sp>
    <dsp:sp modelId="{0035ABCC-128F-4F87-8640-F3815915150A}">
      <dsp:nvSpPr>
        <dsp:cNvPr id="0" name=""/>
        <dsp:cNvSpPr/>
      </dsp:nvSpPr>
      <dsp:spPr>
        <a:xfrm>
          <a:off x="6487173" y="1100977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Cross-sectional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6500699" y="1114503"/>
        <a:ext cx="1626839" cy="434745"/>
      </dsp:txXfrm>
    </dsp:sp>
    <dsp:sp modelId="{D14325BA-78ED-4403-B263-A8745BDC4FDD}">
      <dsp:nvSpPr>
        <dsp:cNvPr id="0" name=""/>
        <dsp:cNvSpPr/>
      </dsp:nvSpPr>
      <dsp:spPr>
        <a:xfrm rot="1988173">
          <a:off x="2944438" y="1981911"/>
          <a:ext cx="1513944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513944" y="830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63561" y="1952371"/>
        <a:ext cx="75697" cy="75697"/>
      </dsp:txXfrm>
    </dsp:sp>
    <dsp:sp modelId="{8189CEBD-0BCB-4B8F-A0F2-188AB490E2B5}">
      <dsp:nvSpPr>
        <dsp:cNvPr id="0" name=""/>
        <dsp:cNvSpPr/>
      </dsp:nvSpPr>
      <dsp:spPr>
        <a:xfrm>
          <a:off x="4335278" y="2023035"/>
          <a:ext cx="923595" cy="761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تحلیلی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4357594" y="2045351"/>
        <a:ext cx="878963" cy="717306"/>
      </dsp:txXfrm>
    </dsp:sp>
    <dsp:sp modelId="{701F31D7-5667-48EA-B36A-E69337D1FA30}">
      <dsp:nvSpPr>
        <dsp:cNvPr id="0" name=""/>
        <dsp:cNvSpPr/>
      </dsp:nvSpPr>
      <dsp:spPr>
        <a:xfrm rot="20608088">
          <a:off x="5222645" y="2146316"/>
          <a:ext cx="1752811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752811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6055230" y="2110804"/>
        <a:ext cx="87640" cy="87640"/>
      </dsp:txXfrm>
    </dsp:sp>
    <dsp:sp modelId="{1E3480E5-F032-4F7A-B13F-29646E958EC9}">
      <dsp:nvSpPr>
        <dsp:cNvPr id="0" name=""/>
        <dsp:cNvSpPr/>
      </dsp:nvSpPr>
      <dsp:spPr>
        <a:xfrm>
          <a:off x="6939227" y="1674345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Cross- sectional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6952753" y="1687871"/>
        <a:ext cx="1626839" cy="434745"/>
      </dsp:txXfrm>
    </dsp:sp>
    <dsp:sp modelId="{179E7C5A-EFA2-411B-8C24-71A458461DED}">
      <dsp:nvSpPr>
        <dsp:cNvPr id="0" name=""/>
        <dsp:cNvSpPr/>
      </dsp:nvSpPr>
      <dsp:spPr>
        <a:xfrm rot="21562669">
          <a:off x="5258816" y="2384956"/>
          <a:ext cx="1977941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977941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98338" y="2343816"/>
        <a:ext cx="98897" cy="98897"/>
      </dsp:txXfrm>
    </dsp:sp>
    <dsp:sp modelId="{AB0DF316-FA21-4461-89A8-E73F2C87D2BF}">
      <dsp:nvSpPr>
        <dsp:cNvPr id="0" name=""/>
        <dsp:cNvSpPr/>
      </dsp:nvSpPr>
      <dsp:spPr>
        <a:xfrm>
          <a:off x="7236699" y="2151627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Case-control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7250225" y="2165153"/>
        <a:ext cx="1626839" cy="434745"/>
      </dsp:txXfrm>
    </dsp:sp>
    <dsp:sp modelId="{23E3D278-EB73-43BD-B516-4129504BCB34}">
      <dsp:nvSpPr>
        <dsp:cNvPr id="0" name=""/>
        <dsp:cNvSpPr/>
      </dsp:nvSpPr>
      <dsp:spPr>
        <a:xfrm rot="700821">
          <a:off x="5234099" y="2637915"/>
          <a:ext cx="2392869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2392869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6370712" y="2586402"/>
        <a:ext cx="119643" cy="119643"/>
      </dsp:txXfrm>
    </dsp:sp>
    <dsp:sp modelId="{405F9197-4E5D-4CE4-B0ED-8AC2AFEBD985}">
      <dsp:nvSpPr>
        <dsp:cNvPr id="0" name=""/>
        <dsp:cNvSpPr/>
      </dsp:nvSpPr>
      <dsp:spPr>
        <a:xfrm>
          <a:off x="7602193" y="2657545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cohort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7615719" y="2671071"/>
        <a:ext cx="1626839" cy="434745"/>
      </dsp:txXfrm>
    </dsp:sp>
    <dsp:sp modelId="{AE23642A-132B-420F-BCF4-87C98C07F535}">
      <dsp:nvSpPr>
        <dsp:cNvPr id="0" name=""/>
        <dsp:cNvSpPr/>
      </dsp:nvSpPr>
      <dsp:spPr>
        <a:xfrm rot="2706151">
          <a:off x="684512" y="3470509"/>
          <a:ext cx="1625535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625535" y="8308"/>
              </a:lnTo>
            </a:path>
          </a:pathLst>
        </a:cu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1456641" y="3438179"/>
        <a:ext cx="81276" cy="81276"/>
      </dsp:txXfrm>
    </dsp:sp>
    <dsp:sp modelId="{DBA510EA-907F-49CB-A45C-BBBD04CE6192}">
      <dsp:nvSpPr>
        <dsp:cNvPr id="0" name=""/>
        <dsp:cNvSpPr/>
      </dsp:nvSpPr>
      <dsp:spPr>
        <a:xfrm>
          <a:off x="2070964" y="3685326"/>
          <a:ext cx="923595" cy="7384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مداخله ای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2092593" y="3706955"/>
        <a:ext cx="880337" cy="695207"/>
      </dsp:txXfrm>
    </dsp:sp>
    <dsp:sp modelId="{19DB712B-D65B-47CB-986A-C9290F4C0900}">
      <dsp:nvSpPr>
        <dsp:cNvPr id="0" name=""/>
        <dsp:cNvSpPr/>
      </dsp:nvSpPr>
      <dsp:spPr>
        <a:xfrm rot="1050111">
          <a:off x="2962148" y="4256807"/>
          <a:ext cx="1400277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400277" y="830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27280" y="4230109"/>
        <a:ext cx="70013" cy="70013"/>
      </dsp:txXfrm>
    </dsp:sp>
    <dsp:sp modelId="{E9C23CCB-4BE0-43E8-9260-9CF74AD7C746}">
      <dsp:nvSpPr>
        <dsp:cNvPr id="0" name=""/>
        <dsp:cNvSpPr/>
      </dsp:nvSpPr>
      <dsp:spPr>
        <a:xfrm>
          <a:off x="4330014" y="4094704"/>
          <a:ext cx="923595" cy="761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شاهددار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4352330" y="4117020"/>
        <a:ext cx="878963" cy="717306"/>
      </dsp:txXfrm>
    </dsp:sp>
    <dsp:sp modelId="{713D9298-21CF-4F8B-BF9A-B3DD50B587BF}">
      <dsp:nvSpPr>
        <dsp:cNvPr id="0" name=""/>
        <dsp:cNvSpPr/>
      </dsp:nvSpPr>
      <dsp:spPr>
        <a:xfrm rot="134398">
          <a:off x="5252331" y="4532742"/>
          <a:ext cx="3345436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3345436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841414" y="4457415"/>
        <a:ext cx="167271" cy="167271"/>
      </dsp:txXfrm>
    </dsp:sp>
    <dsp:sp modelId="{2B53961A-AF63-4377-ABF1-F21210790D2F}">
      <dsp:nvSpPr>
        <dsp:cNvPr id="0" name=""/>
        <dsp:cNvSpPr/>
      </dsp:nvSpPr>
      <dsp:spPr>
        <a:xfrm>
          <a:off x="8596490" y="4375530"/>
          <a:ext cx="1653891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RCT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8610016" y="4389056"/>
        <a:ext cx="1626839" cy="434745"/>
      </dsp:txXfrm>
    </dsp:sp>
    <dsp:sp modelId="{CC1ACE43-E170-48CD-9596-4EB8D821C64C}">
      <dsp:nvSpPr>
        <dsp:cNvPr id="0" name=""/>
        <dsp:cNvSpPr/>
      </dsp:nvSpPr>
      <dsp:spPr>
        <a:xfrm rot="21093895">
          <a:off x="5237118" y="4243730"/>
          <a:ext cx="3049104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3049104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6685443" y="4175810"/>
        <a:ext cx="152455" cy="152455"/>
      </dsp:txXfrm>
    </dsp:sp>
    <dsp:sp modelId="{008683F6-C2A7-4CC3-B3E9-320748A704F5}">
      <dsp:nvSpPr>
        <dsp:cNvPr id="0" name=""/>
        <dsp:cNvSpPr/>
      </dsp:nvSpPr>
      <dsp:spPr>
        <a:xfrm>
          <a:off x="8269731" y="3729826"/>
          <a:ext cx="2002900" cy="59715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CT/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Century" panose="02040604050505020304" pitchFamily="18" charset="0"/>
            </a:rPr>
            <a:t>(</a:t>
          </a:r>
          <a:r>
            <a:rPr lang="en-US" sz="1200" kern="1200" dirty="0" err="1" smtClean="0">
              <a:latin typeface="Century" panose="02040604050505020304" pitchFamily="18" charset="0"/>
            </a:rPr>
            <a:t>quazi</a:t>
          </a:r>
          <a:r>
            <a:rPr lang="en-US" sz="1200" kern="1200" dirty="0" smtClean="0">
              <a:latin typeface="Century" panose="02040604050505020304" pitchFamily="18" charset="0"/>
            </a:rPr>
            <a:t> experimental)</a:t>
          </a:r>
          <a:endParaRPr lang="en-US" sz="1200" kern="1200" dirty="0">
            <a:latin typeface="Century" panose="02040604050505020304" pitchFamily="18" charset="0"/>
          </a:endParaRPr>
        </a:p>
      </dsp:txBody>
      <dsp:txXfrm>
        <a:off x="8287221" y="3747316"/>
        <a:ext cx="1967920" cy="562175"/>
      </dsp:txXfrm>
    </dsp:sp>
    <dsp:sp modelId="{0BC5E870-CD64-4502-8640-0A549C390137}">
      <dsp:nvSpPr>
        <dsp:cNvPr id="0" name=""/>
        <dsp:cNvSpPr/>
      </dsp:nvSpPr>
      <dsp:spPr>
        <a:xfrm rot="20377023">
          <a:off x="2949416" y="3795137"/>
          <a:ext cx="1441960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1441960" y="8308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634347" y="3767397"/>
        <a:ext cx="72098" cy="72098"/>
      </dsp:txXfrm>
    </dsp:sp>
    <dsp:sp modelId="{E6ED8B0A-A0E4-4917-A1C9-0589631FAAB4}">
      <dsp:nvSpPr>
        <dsp:cNvPr id="0" name=""/>
        <dsp:cNvSpPr/>
      </dsp:nvSpPr>
      <dsp:spPr>
        <a:xfrm>
          <a:off x="4346232" y="3171364"/>
          <a:ext cx="923595" cy="7619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800" kern="1200" dirty="0" smtClean="0">
              <a:cs typeface="B Nazanin" panose="00000400000000000000" pitchFamily="2" charset="-78"/>
            </a:rPr>
            <a:t>بدون شاهد</a:t>
          </a:r>
          <a:endParaRPr lang="en-US" sz="1800" kern="1200" dirty="0">
            <a:cs typeface="B Nazanin" panose="00000400000000000000" pitchFamily="2" charset="-78"/>
          </a:endParaRPr>
        </a:p>
      </dsp:txBody>
      <dsp:txXfrm>
        <a:off x="4368548" y="3193680"/>
        <a:ext cx="878963" cy="717306"/>
      </dsp:txXfrm>
    </dsp:sp>
    <dsp:sp modelId="{8AF7A273-B8F7-4DC7-B037-BBD24C543E61}">
      <dsp:nvSpPr>
        <dsp:cNvPr id="0" name=""/>
        <dsp:cNvSpPr/>
      </dsp:nvSpPr>
      <dsp:spPr>
        <a:xfrm rot="21462606">
          <a:off x="5268762" y="3490699"/>
          <a:ext cx="2669272" cy="16617"/>
        </a:xfrm>
        <a:custGeom>
          <a:avLst/>
          <a:gdLst/>
          <a:ahLst/>
          <a:cxnLst/>
          <a:rect l="0" t="0" r="0" b="0"/>
          <a:pathLst>
            <a:path>
              <a:moveTo>
                <a:pt x="0" y="8308"/>
              </a:moveTo>
              <a:lnTo>
                <a:pt x="2669272" y="8308"/>
              </a:lnTo>
            </a:path>
          </a:pathLst>
        </a:custGeom>
        <a:noFill/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>
        <a:off x="6536667" y="3432276"/>
        <a:ext cx="133463" cy="133463"/>
      </dsp:txXfrm>
    </dsp:sp>
    <dsp:sp modelId="{923C4AEB-7D0A-411D-96E7-857401681905}">
      <dsp:nvSpPr>
        <dsp:cNvPr id="0" name=""/>
        <dsp:cNvSpPr/>
      </dsp:nvSpPr>
      <dsp:spPr>
        <a:xfrm>
          <a:off x="7936969" y="3214783"/>
          <a:ext cx="2020697" cy="46179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Before-after (single arm)</a:t>
          </a:r>
          <a:endParaRPr lang="en-US" sz="1400" kern="1200" dirty="0"/>
        </a:p>
      </dsp:txBody>
      <dsp:txXfrm>
        <a:off x="7950495" y="3228309"/>
        <a:ext cx="1993645" cy="434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3BEC7-3011-449C-9092-02AD67ACA3A9}" type="datetimeFigureOut">
              <a:rPr lang="en-US" smtClean="0"/>
              <a:t>7/14/2019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FD86-B911-47E4-8B64-3D6D227E5C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6BA4-04C6-4D0E-A63D-AEC309A722E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8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FAF64-8A17-4ACC-AABC-9EAC53054A23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3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BFC63-133D-4A5E-9521-6C125AFC1F8E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1248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28CB4-EFA1-4BD9-A695-30D6C5FD0B67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84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FA698-2CEF-4738-8D1C-BF57A41D2D74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769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09F37-2FB2-43D7-A16B-04BC05703D95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FC2EF-6109-4E5A-8400-ED3C9F92F23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12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AFEEC-15F0-49DF-8F60-5E7117DC623B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3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CCFE1-EB8C-466A-873E-D652373F20EC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68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61CA-1321-4A61-95F4-2B6864B80F76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78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0BBFD-3AE5-4789-B9EB-D4FBE235099A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53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8B20A-5611-4F3E-B69F-0D2B9E6378FB}" type="datetime1">
              <a:rPr lang="en-US" smtClean="0"/>
              <a:t>7/14/2019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430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DBD2E-B251-4684-A210-F70BB397C4B4}" type="datetime1">
              <a:rPr lang="en-US" smtClean="0"/>
              <a:t>7/14/2019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604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B7C-3FC6-42BC-9370-70BE7C2E53A4}" type="datetime1">
              <a:rPr lang="en-US" smtClean="0"/>
              <a:t>7/14/2019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7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A2D5-7E6B-45DA-A3D0-34ADC1D1047F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6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8880-E332-4C44-9F10-A2EF5AAEB4A8}" type="datetime1">
              <a:rPr lang="en-US" smtClean="0"/>
              <a:t>7/14/2019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78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29CFF-E624-4B01-B907-EBCD30033C41}" type="datetime1">
              <a:rPr lang="en-US" smtClean="0"/>
              <a:t>7/14/2019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0E799AA-8318-4D9C-8E60-1FB720B1B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0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/>
              <a:t>طراحی مطالعه</a:t>
            </a:r>
            <a:br>
              <a:rPr lang="fa-IR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دکتر عاطفه واعظی</a:t>
            </a:r>
          </a:p>
          <a:p>
            <a:r>
              <a:rPr lang="fa-IR" dirty="0" smtClean="0"/>
              <a:t>گروه پزشکی اجتماعی</a:t>
            </a:r>
            <a:endParaRPr lang="fa-I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70" y="54428"/>
            <a:ext cx="4848159" cy="25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51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35" y="609600"/>
            <a:ext cx="7272065" cy="5746750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19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مشاهده ای و طراحی آن ها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914287"/>
            <a:ext cx="8401049" cy="4704587"/>
          </a:xfrm>
          <a:prstGeom prst="rect">
            <a:avLst/>
          </a:prstGeo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30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1278466"/>
          </a:xfrm>
        </p:spPr>
        <p:txBody>
          <a:bodyPr>
            <a:norm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مطالعات مقطعی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" y="1793390"/>
            <a:ext cx="4577580" cy="4247971"/>
          </a:xfrm>
        </p:spPr>
        <p:txBody>
          <a:bodyPr>
            <a:no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عکسی از جمعیت در مقطعی از زمان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مطالعات شیوع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فالوآپ نداریم. (در نتیجه راحت است!)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مطالعه بدون زمان (مواجهه و پیامد همزمان است)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امکان بررسی تقدم و تاخر را نداریم.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امکان استنتاج رابطه علیتی نداریم.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fa-IR" sz="2400" dirty="0">
              <a:cs typeface="B Nazanin" panose="00000400000000000000" pitchFamily="2" charset="-78"/>
            </a:endParaRP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fa-IR" sz="2400" dirty="0">
                <a:cs typeface="B Nazanin" panose="00000400000000000000" pitchFamily="2" charset="-78"/>
              </a:rPr>
              <a:t>مثال</a:t>
            </a:r>
            <a:r>
              <a:rPr lang="fa-IR" sz="2400" dirty="0" smtClean="0">
                <a:cs typeface="B Nazanin" panose="00000400000000000000" pitchFamily="2" charset="-78"/>
              </a:rPr>
              <a:t>:؟؟</a:t>
            </a:r>
            <a:endParaRPr lang="en-US" sz="2400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3" r="7733"/>
          <a:stretch>
            <a:fillRect/>
          </a:stretch>
        </p:blipFill>
        <p:spPr>
          <a:xfrm>
            <a:off x="5026315" y="1507456"/>
            <a:ext cx="6175085" cy="4873625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175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14924"/>
            <a:ext cx="3854528" cy="559496"/>
          </a:xfrm>
        </p:spPr>
        <p:txBody>
          <a:bodyPr>
            <a:normAutofit/>
          </a:bodyPr>
          <a:lstStyle/>
          <a:p>
            <a:r>
              <a:rPr lang="fa-IR" sz="2800" dirty="0">
                <a:cs typeface="B Nazanin" panose="00000400000000000000" pitchFamily="2" charset="-78"/>
              </a:rPr>
              <a:t>مطالعات مورد شاهدی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523" y="1793390"/>
            <a:ext cx="5091454" cy="4247971"/>
          </a:xfrm>
        </p:spPr>
        <p:txBody>
          <a:bodyPr>
            <a:normAutofit lnSpcReduction="10000"/>
          </a:bodyPr>
          <a:lstStyle/>
          <a:p>
            <a:pPr marL="285750" indent="-285750" algn="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جهت مطالعه از پیامد به سمت مواجهه است</a:t>
            </a:r>
          </a:p>
          <a:p>
            <a:pPr marL="285750" indent="-285750" algn="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a-IR" sz="2000" dirty="0">
                <a:cs typeface="B Nazanin" panose="00000400000000000000" pitchFamily="2" charset="-78"/>
              </a:rPr>
              <a:t>چالش ها: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1. انتخاب شاهد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	- از جامعه (تلفن، همسایه ها، اقوام،...)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	- از بیمارستان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2. همسان سازی (مراقبت همسان سازی افراطی باشیم!)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	- فردی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	- گروهی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3. مشکلات یادآوری (= تورش یادآوری</a:t>
            </a:r>
            <a:r>
              <a:rPr lang="fa-IR" sz="2000" dirty="0" smtClean="0">
                <a:cs typeface="B Nazanin" panose="00000400000000000000" pitchFamily="2" charset="-78"/>
              </a:rPr>
              <a:t>)</a:t>
            </a:r>
            <a:endParaRPr lang="en-US" sz="2000" dirty="0" smtClean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 smtClean="0">
                <a:cs typeface="B Nazanin" panose="00000400000000000000" pitchFamily="2" charset="-78"/>
              </a:rPr>
              <a:t>4. تورش انتخاب</a:t>
            </a:r>
            <a:endParaRPr lang="fa-IR" sz="2000" dirty="0">
              <a:cs typeface="B Nazanin" panose="00000400000000000000" pitchFamily="2" charset="-78"/>
            </a:endParaRPr>
          </a:p>
          <a:p>
            <a:pPr marL="285750" indent="-285750" algn="r" rtl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a-IR" sz="2000" dirty="0" smtClean="0">
                <a:cs typeface="B Nazanin" panose="00000400000000000000" pitchFamily="2" charset="-78"/>
              </a:rPr>
              <a:t>ضرورت و مزیت:</a:t>
            </a:r>
            <a:endParaRPr lang="fa-IR" sz="2000" dirty="0"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1. وقتی به دنبال جستجوی دلیل یک پیشامد یا مشکل سلامتی هستیم. (مثلا یک اپیدمی)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>
                <a:cs typeface="B Nazanin" panose="00000400000000000000" pitchFamily="2" charset="-78"/>
              </a:rPr>
              <a:t>2. وقتی بیماری مورد بررسی شیوع زیادی </a:t>
            </a:r>
            <a:r>
              <a:rPr lang="fa-IR" sz="2000" dirty="0" smtClean="0">
                <a:cs typeface="B Nazanin" panose="00000400000000000000" pitchFamily="2" charset="-78"/>
              </a:rPr>
              <a:t>ندارد</a:t>
            </a:r>
          </a:p>
          <a:p>
            <a:pPr algn="r" rtl="1">
              <a:lnSpc>
                <a:spcPct val="100000"/>
              </a:lnSpc>
              <a:spcBef>
                <a:spcPts val="0"/>
              </a:spcBef>
            </a:pPr>
            <a:r>
              <a:rPr lang="fa-IR" sz="2000" dirty="0" smtClean="0">
                <a:cs typeface="B Nazanin" panose="00000400000000000000" pitchFamily="2" charset="-78"/>
              </a:rPr>
              <a:t>3. هزینه کمتر نسبت به کوهورت</a:t>
            </a:r>
            <a:endParaRPr lang="fa-IR" sz="2000" dirty="0">
              <a:cs typeface="B Nazanin" panose="00000400000000000000" pitchFamily="2" charset="-78"/>
            </a:endParaRPr>
          </a:p>
          <a:p>
            <a:pPr marL="285750" indent="-285750" algn="r" rtl="1">
              <a:buFontTx/>
              <a:buChar char="-"/>
            </a:pPr>
            <a:endParaRPr lang="en-US" sz="1800" dirty="0">
              <a:cs typeface="B Nazanin" panose="00000400000000000000" pitchFamily="2" charset="-78"/>
            </a:endParaRPr>
          </a:p>
          <a:p>
            <a:endParaRPr lang="en-US" sz="20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>
          <a:xfrm>
            <a:off x="5795681" y="1505037"/>
            <a:ext cx="6189893" cy="4885946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5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a-IR" dirty="0" smtClean="0"/>
              <a:t>مطالعات مورد شاهدی</a:t>
            </a:r>
            <a:br>
              <a:rPr lang="fa-IR" dirty="0" smtClean="0"/>
            </a:br>
            <a:r>
              <a:rPr lang="fa-IR" sz="3100" dirty="0" smtClean="0"/>
              <a:t>(شانس ابتلا به کانسر ریه در افراد سیگاری چقدر است؟)</a:t>
            </a:r>
            <a:endParaRPr lang="en-US" sz="3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9011915"/>
              </p:ext>
            </p:extLst>
          </p:nvPr>
        </p:nvGraphicFramePr>
        <p:xfrm>
          <a:off x="421840" y="1660712"/>
          <a:ext cx="6078070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230"/>
                <a:gridCol w="992605"/>
                <a:gridCol w="1761565"/>
                <a:gridCol w="1734670"/>
              </a:tblGrid>
              <a:tr h="840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کانسر ریه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0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840105">
                <a:tc rowSpan="2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سیگار کشیدن</a:t>
                      </a:r>
                      <a:endParaRPr lang="en-US" dirty="0"/>
                    </a:p>
                  </a:txBody>
                  <a:tcPr vert="vert2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78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128</a:t>
                      </a:r>
                      <a:endParaRPr lang="en-US" sz="2400" dirty="0"/>
                    </a:p>
                  </a:txBody>
                  <a:tcPr anchor="ctr"/>
                </a:tc>
              </a:tr>
              <a:tr h="8401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211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60246" y="5290820"/>
                <a:ext cx="4455054" cy="70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Odd’s Ratio=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78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128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0246" y="5290820"/>
                <a:ext cx="4455054" cy="704552"/>
              </a:xfrm>
              <a:prstGeom prst="rect">
                <a:avLst/>
              </a:prstGeom>
              <a:blipFill rotWithShape="0">
                <a:blip r:embed="rId2"/>
                <a:stretch>
                  <a:fillRect l="-2736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82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کوهورت</a:t>
            </a:r>
            <a:endParaRPr lang="en-US" dirty="0"/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5" y="1913417"/>
            <a:ext cx="9541766" cy="3613944"/>
          </a:xfrm>
        </p:spPr>
      </p:pic>
      <p:pic>
        <p:nvPicPr>
          <p:cNvPr id="4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67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کوهورت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6071"/>
            <a:ext cx="8596668" cy="4535292"/>
          </a:xfrm>
        </p:spPr>
        <p:txBody>
          <a:bodyPr>
            <a:noAutofit/>
          </a:bodyPr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جهت مطالعه از مواجهه به سمت پیامد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مطالعات بروز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گذشته نگر/ اینده نگر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چالش: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تعیین دقیق مواجهه داشتن و مواجهه نداشتن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فالوآپ طولانی در نوع آینده نگر ( و بنابراین مشکل است)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شواهد مستند کافی از گذشته نداریم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میزان های بروز بسیار کم است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تورش ها (تورش در ارزیابی نتیجه/ تورش اطلاعاتی/ تورش پیگیری نشده ها)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چه وقت همگروهی می کنیم: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وقتی شواهد خوبی از وجود ارتباط بین یک بیماری و مواجهه وجود دارد</a:t>
            </a:r>
          </a:p>
          <a:p>
            <a:pPr lvl="1" algn="r" rtl="1"/>
            <a:r>
              <a:rPr lang="fa-IR" dirty="0">
                <a:cs typeface="B Nazanin" panose="00000400000000000000" pitchFamily="2" charset="-78"/>
              </a:rPr>
              <a:t>وقتی احتمال عدم دستیابی به نتیجه و یا مفقود شدن افراد تحت پژوهش حداقل باشد.</a:t>
            </a:r>
            <a:endParaRPr lang="en-US" dirty="0">
              <a:cs typeface="B Nazanin" panose="00000400000000000000" pitchFamily="2" charset="-78"/>
            </a:endParaRPr>
          </a:p>
          <a:p>
            <a:endParaRPr lang="en-US" sz="1600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82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840" y="288195"/>
            <a:ext cx="9385100" cy="1320800"/>
          </a:xfrm>
        </p:spPr>
        <p:txBody>
          <a:bodyPr>
            <a:normAutofit fontScale="90000"/>
          </a:bodyPr>
          <a:lstStyle/>
          <a:p>
            <a:r>
              <a:rPr lang="fa-IR" dirty="0" smtClean="0"/>
              <a:t>مطالعات کوهورت</a:t>
            </a:r>
            <a:br>
              <a:rPr lang="fa-IR" dirty="0" smtClean="0"/>
            </a:br>
            <a:r>
              <a:rPr lang="fa-IR" dirty="0" smtClean="0"/>
              <a:t/>
            </a:r>
            <a:br>
              <a:rPr lang="fa-IR" dirty="0" smtClean="0"/>
            </a:br>
            <a:r>
              <a:rPr lang="fa-IR" sz="3100" dirty="0" smtClean="0"/>
              <a:t>(خطر نسبی ابتلا به کانسر ریه در افراد سیگاری چقدر است؟)</a:t>
            </a:r>
            <a:endParaRPr lang="en-US" sz="31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3126920"/>
              </p:ext>
            </p:extLst>
          </p:nvPr>
        </p:nvGraphicFramePr>
        <p:xfrm>
          <a:off x="421840" y="1930400"/>
          <a:ext cx="6078070" cy="336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9230"/>
                <a:gridCol w="992605"/>
                <a:gridCol w="1761565"/>
                <a:gridCol w="1734670"/>
              </a:tblGrid>
              <a:tr h="8401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solidFill>
                            <a:schemeClr val="tx1"/>
                          </a:solidFill>
                        </a:rPr>
                        <a:t>کانسر ریه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4010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</a:tr>
              <a:tr h="840105">
                <a:tc rowSpan="2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سیگار کشیدن</a:t>
                      </a:r>
                      <a:endParaRPr lang="en-US" dirty="0"/>
                    </a:p>
                  </a:txBody>
                  <a:tcPr vert="vert2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+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78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128</a:t>
                      </a:r>
                      <a:endParaRPr lang="en-US" sz="2400" dirty="0"/>
                    </a:p>
                  </a:txBody>
                  <a:tcPr anchor="ctr"/>
                </a:tc>
              </a:tr>
              <a:tr h="84010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-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32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400" dirty="0" smtClean="0"/>
                        <a:t>211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17520" y="5290820"/>
                <a:ext cx="4701092" cy="13215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Relative Risk=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78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128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num>
                          <m:den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211</m:t>
                            </m:r>
                          </m:den>
                        </m:f>
                      </m:den>
                    </m:f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7520" y="5290820"/>
                <a:ext cx="4701092" cy="1321516"/>
              </a:xfrm>
              <a:prstGeom prst="rect">
                <a:avLst/>
              </a:prstGeom>
              <a:blipFill rotWithShape="0">
                <a:blip r:embed="rId2"/>
                <a:stretch>
                  <a:fillRect l="-25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51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مداخله ای و طراحی آن ها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7" y="1920409"/>
            <a:ext cx="8383665" cy="4723192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75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مداخله ای و طراحی آن ها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19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مطالعه ای که در آن پژوهشگر افراد و مواجهه ها را کنترل می کند</a:t>
            </a:r>
          </a:p>
          <a:p>
            <a:pPr algn="r" rtl="1"/>
            <a:r>
              <a:rPr lang="fa-IR" dirty="0" smtClean="0"/>
              <a:t>پژوهشگر دنبال رابطه علت و معلولی بین متغیرها می گردد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20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dirty="0"/>
              <a:t>آنچه امروز می آموزیم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>
                <a:cs typeface="B Nazanin" panose="00000400000000000000" pitchFamily="2" charset="-78"/>
              </a:rPr>
              <a:t>انواع مطالعات</a:t>
            </a:r>
          </a:p>
          <a:p>
            <a:pPr algn="r" rtl="1"/>
            <a:r>
              <a:rPr lang="fa-IR" dirty="0" smtClean="0">
                <a:cs typeface="B Nazanin" panose="00000400000000000000" pitchFamily="2" charset="-78"/>
              </a:rPr>
              <a:t>مطالعات </a:t>
            </a:r>
            <a:r>
              <a:rPr lang="fa-IR" dirty="0">
                <a:cs typeface="B Nazanin" panose="00000400000000000000" pitchFamily="2" charset="-78"/>
              </a:rPr>
              <a:t>مشاهده ای و طراحی آن </a:t>
            </a:r>
            <a:r>
              <a:rPr lang="fa-IR" dirty="0" smtClean="0">
                <a:cs typeface="B Nazanin" panose="00000400000000000000" pitchFamily="2" charset="-78"/>
              </a:rPr>
              <a:t>ها</a:t>
            </a:r>
          </a:p>
          <a:p>
            <a:pPr algn="r" rtl="1"/>
            <a:r>
              <a:rPr lang="fa-IR" dirty="0">
                <a:cs typeface="B Nazanin" panose="00000400000000000000" pitchFamily="2" charset="-78"/>
              </a:rPr>
              <a:t>مطالعات مداخله ای و طراحی آن ها</a:t>
            </a:r>
          </a:p>
          <a:p>
            <a:pPr algn="r" rtl="1"/>
            <a:endParaRPr lang="fa-IR" dirty="0"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4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46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مداخله ای و طراحی آن ها</a:t>
            </a:r>
            <a:endParaRPr lang="en-US" dirty="0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4435"/>
            <a:ext cx="8596668" cy="4427285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716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6076"/>
            <a:ext cx="8596668" cy="1320800"/>
          </a:xfrm>
        </p:spPr>
        <p:txBody>
          <a:bodyPr/>
          <a:lstStyle/>
          <a:p>
            <a:r>
              <a:rPr lang="fa-IR" dirty="0" smtClean="0"/>
              <a:t>اجزاء یک مطالعه کارازمایی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506070"/>
            <a:ext cx="9669780" cy="4535293"/>
          </a:xfrm>
        </p:spPr>
        <p:txBody>
          <a:bodyPr>
            <a:noAutofit/>
          </a:bodyPr>
          <a:lstStyle/>
          <a:p>
            <a:pPr algn="r" rtl="1"/>
            <a:r>
              <a:rPr lang="fa-IR" sz="2800" dirty="0" smtClean="0"/>
              <a:t>معیارهای ورود و معیارهای عدم ورود</a:t>
            </a:r>
          </a:p>
          <a:p>
            <a:pPr algn="r" rtl="1"/>
            <a:r>
              <a:rPr lang="fa-IR" sz="2800" dirty="0" smtClean="0"/>
              <a:t>تخصیص به گروه ها</a:t>
            </a:r>
          </a:p>
          <a:p>
            <a:pPr lvl="1" algn="r" rtl="1"/>
            <a:r>
              <a:rPr lang="fa-IR" sz="2000" dirty="0" smtClean="0"/>
              <a:t>تصادفی سازی</a:t>
            </a:r>
          </a:p>
          <a:p>
            <a:pPr algn="r" rtl="1"/>
            <a:r>
              <a:rPr lang="fa-IR" sz="2400" dirty="0" smtClean="0"/>
              <a:t>کورسازی</a:t>
            </a:r>
          </a:p>
          <a:p>
            <a:pPr algn="r" rtl="1"/>
            <a:r>
              <a:rPr lang="fa-IR" sz="2400" dirty="0" smtClean="0"/>
              <a:t>هدف از مطالعه (اخلاق؟؟)</a:t>
            </a:r>
          </a:p>
          <a:p>
            <a:pPr algn="r" rtl="1"/>
            <a:r>
              <a:rPr lang="fa-IR" sz="2400" dirty="0" smtClean="0"/>
              <a:t>مداخله و کنترل (دارو و پلاسبو/ داروی 1 و داروی 2)</a:t>
            </a:r>
          </a:p>
          <a:p>
            <a:pPr algn="r" rtl="1"/>
            <a:r>
              <a:rPr lang="fa-IR" sz="2800" dirty="0" smtClean="0"/>
              <a:t>پیامد (تناوب زمانی اندازه گیری: قبل از مداخله/ بعد از مداخله)</a:t>
            </a:r>
          </a:p>
          <a:p>
            <a:pPr algn="r" rtl="1"/>
            <a:r>
              <a:rPr lang="fa-IR" sz="2800" dirty="0" smtClean="0"/>
              <a:t>دوره و چگونگی فالوآپ</a:t>
            </a:r>
          </a:p>
          <a:p>
            <a:pPr algn="r" rtl="1"/>
            <a:endParaRPr lang="fa-IR" sz="2800" dirty="0" smtClean="0"/>
          </a:p>
          <a:p>
            <a:pPr algn="r" rt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21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583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تصادفی سازی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22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fa-IR" dirty="0" smtClean="0"/>
              <a:t>افرادی که وارد مطالعه می شوند، از قبل مشخص نباشد که به چه گروهی وارد می شوند.</a:t>
            </a:r>
          </a:p>
          <a:p>
            <a:pPr algn="r" rtl="1"/>
            <a:r>
              <a:rPr lang="fa-IR" dirty="0" smtClean="0"/>
              <a:t>هر فرد شانس برابر برای دریافت هر کدام از مداخلات را داشته باشد</a:t>
            </a:r>
          </a:p>
          <a:p>
            <a:pPr algn="r" rtl="1"/>
            <a:r>
              <a:rPr lang="fa-IR" dirty="0" smtClean="0"/>
              <a:t>برای اطمینان از اینکه گروه ها مشابه (و نه یکسان) هستند. (خصوصا از نظر متغیرهای مخدوشگر)</a:t>
            </a:r>
          </a:p>
          <a:p>
            <a:pPr lvl="1" algn="r" rtl="1"/>
            <a:r>
              <a:rPr lang="fa-IR" dirty="0" smtClean="0"/>
              <a:t>زوج و فرد بودن روزهای مراجعه؟؟</a:t>
            </a:r>
          </a:p>
          <a:p>
            <a:pPr lvl="1" algn="r" rtl="1"/>
            <a:r>
              <a:rPr lang="fa-IR" dirty="0" smtClean="0"/>
              <a:t>شیر و خط</a:t>
            </a:r>
          </a:p>
          <a:p>
            <a:pPr lvl="1" algn="r" rtl="1"/>
            <a:r>
              <a:rPr lang="fa-IR" dirty="0" smtClean="0"/>
              <a:t>جدول اعداد تصادفی</a:t>
            </a:r>
          </a:p>
          <a:p>
            <a:pPr lvl="1" algn="r" rtl="1"/>
            <a:r>
              <a:rPr lang="fa-IR" dirty="0" smtClean="0"/>
              <a:t>بلوک های تصادفی</a:t>
            </a:r>
          </a:p>
          <a:p>
            <a:pPr lvl="1" algn="r" rtl="1"/>
            <a:endParaRPr lang="fa-IR" dirty="0"/>
          </a:p>
          <a:p>
            <a:pPr algn="r" rtl="1"/>
            <a:r>
              <a:rPr lang="fa-IR" dirty="0" smtClean="0"/>
              <a:t>تصادفی سازی با نمونه گیری تصادفی متفاوت است***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954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تصادفی سازی</a:t>
            </a:r>
            <a:br>
              <a:rPr lang="fa-IR" dirty="0" smtClean="0">
                <a:cs typeface="B Nazanin" panose="00000400000000000000" pitchFamily="2" charset="-78"/>
              </a:rPr>
            </a:br>
            <a:r>
              <a:rPr lang="fa-IR" dirty="0" smtClean="0">
                <a:cs typeface="B Nazanin" panose="00000400000000000000" pitchFamily="2" charset="-78"/>
              </a:rPr>
              <a:t>بلوک بندی 4 تایی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23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/>
            <a:r>
              <a:rPr lang="fa-IR" dirty="0" smtClean="0"/>
              <a:t>قرار گرفتن 2 تا </a:t>
            </a:r>
            <a:r>
              <a:rPr lang="en-US" dirty="0" smtClean="0"/>
              <a:t>A</a:t>
            </a:r>
            <a:r>
              <a:rPr lang="fa-IR" dirty="0" smtClean="0"/>
              <a:t> و 2 تا </a:t>
            </a:r>
            <a:r>
              <a:rPr lang="en-US" dirty="0" smtClean="0"/>
              <a:t>B</a:t>
            </a:r>
            <a:r>
              <a:rPr lang="fa-IR" dirty="0" smtClean="0"/>
              <a:t> 6 حالت دارد و بعد از</a:t>
            </a:r>
          </a:p>
          <a:p>
            <a:pPr marL="0" indent="0" algn="r" rtl="1">
              <a:buNone/>
            </a:pPr>
            <a:r>
              <a:rPr lang="fa-IR" dirty="0" smtClean="0"/>
              <a:t>هر 4 بیمار گروه ها برابرند</a:t>
            </a:r>
            <a:endParaRPr lang="en-US" dirty="0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861060" y="2480599"/>
            <a:ext cx="2438400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AABB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ABAB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ABBA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BABA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BAAB</a:t>
            </a:r>
          </a:p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¯"/>
            </a:pPr>
            <a:r>
              <a:rPr lang="en-US" altLang="en-US" sz="2400" dirty="0"/>
              <a:t> BBAA</a:t>
            </a:r>
          </a:p>
        </p:txBody>
      </p:sp>
      <p:sp>
        <p:nvSpPr>
          <p:cNvPr id="9" name="AutoShape 7"/>
          <p:cNvSpPr>
            <a:spLocks/>
          </p:cNvSpPr>
          <p:nvPr/>
        </p:nvSpPr>
        <p:spPr bwMode="auto">
          <a:xfrm>
            <a:off x="2385060" y="2619002"/>
            <a:ext cx="914400" cy="2971800"/>
          </a:xfrm>
          <a:prstGeom prst="rightBrace">
            <a:avLst>
              <a:gd name="adj1" fmla="val 27083"/>
              <a:gd name="adj2" fmla="val 50000"/>
            </a:avLst>
          </a:prstGeom>
          <a:noFill/>
          <a:ln w="22225">
            <a:solidFill>
              <a:schemeClr val="accent5">
                <a:lumMod val="60000"/>
                <a:lumOff val="40000"/>
              </a:schemeClr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238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46076"/>
            <a:ext cx="8596668" cy="1320800"/>
          </a:xfrm>
        </p:spPr>
        <p:txBody>
          <a:bodyPr/>
          <a:lstStyle/>
          <a:p>
            <a:r>
              <a:rPr lang="fa-IR" dirty="0" smtClean="0"/>
              <a:t>کورسازی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005840"/>
            <a:ext cx="9418320" cy="5035523"/>
          </a:xfrm>
        </p:spPr>
        <p:txBody>
          <a:bodyPr>
            <a:noAutofit/>
          </a:bodyPr>
          <a:lstStyle/>
          <a:p>
            <a:pPr algn="r" rtl="1"/>
            <a:r>
              <a:rPr lang="fa-IR" sz="2000" dirty="0" smtClean="0"/>
              <a:t>افراد و گروه های مختلف نباید بدانند که چه مداخله ای روی آن ها انجام می شود.</a:t>
            </a:r>
          </a:p>
          <a:p>
            <a:pPr lvl="1" algn="r" rtl="1"/>
            <a:r>
              <a:rPr lang="fa-IR" sz="1800" dirty="0" smtClean="0"/>
              <a:t>(پلاسبو/کدگذاری/...)</a:t>
            </a:r>
          </a:p>
          <a:p>
            <a:pPr lvl="1" algn="r" rtl="1"/>
            <a:r>
              <a:rPr lang="fa-IR" sz="1800" dirty="0" smtClean="0"/>
              <a:t>برای اجتناب از تاثبر خودآگاه یا ناخودآگاه</a:t>
            </a:r>
          </a:p>
          <a:p>
            <a:pPr lvl="1" algn="r" rtl="1"/>
            <a:r>
              <a:rPr lang="fa-IR" sz="1800" dirty="0" smtClean="0"/>
              <a:t>ارزیابی واقعی پیامد</a:t>
            </a:r>
          </a:p>
          <a:p>
            <a:pPr lvl="1" algn="r" rtl="1"/>
            <a:endParaRPr lang="fa-IR" sz="1800" dirty="0"/>
          </a:p>
          <a:p>
            <a:pPr algn="r" rtl="1"/>
            <a:r>
              <a:rPr lang="fa-IR" sz="2000" dirty="0" smtClean="0"/>
              <a:t>اصطلاح قبلی: </a:t>
            </a:r>
          </a:p>
          <a:p>
            <a:pPr lvl="1" algn="r" rtl="1"/>
            <a:r>
              <a:rPr lang="fa-IR" sz="1800" dirty="0" smtClean="0"/>
              <a:t>یک سو کور</a:t>
            </a:r>
          </a:p>
          <a:p>
            <a:pPr lvl="1" algn="r" rtl="1"/>
            <a:r>
              <a:rPr lang="fa-IR" sz="1800" dirty="0" smtClean="0"/>
              <a:t>دوسوکور</a:t>
            </a:r>
          </a:p>
          <a:p>
            <a:pPr lvl="1" algn="r" rtl="1"/>
            <a:r>
              <a:rPr lang="fa-IR" sz="1800" dirty="0" smtClean="0"/>
              <a:t>سه سوکور</a:t>
            </a:r>
          </a:p>
          <a:p>
            <a:pPr algn="r" rtl="1"/>
            <a:endParaRPr lang="fa-IR" sz="2000" dirty="0"/>
          </a:p>
          <a:p>
            <a:pPr algn="r" rtl="1"/>
            <a:r>
              <a:rPr lang="fa-IR" sz="2000" dirty="0" smtClean="0"/>
              <a:t>در حال حاضر به جای این اصطلاحات پژوهشگر باید بگوید کورسازی در مورد چه افراد یا گروه هایی انجام شده است و چگونه.</a:t>
            </a:r>
          </a:p>
          <a:p>
            <a:pPr algn="r" rtl="1"/>
            <a:r>
              <a:rPr lang="fa-IR" sz="2000" dirty="0" smtClean="0"/>
              <a:t>بیماران/ پزشک/ محقق/ مراقب بالینی/ارزیابی کننده پیامد/ کمیته ایمنی و نظارت بر داده ها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24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09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نتایج کارازمایی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25</a:t>
            </a:fld>
            <a:endParaRPr lang="en-US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448" y="2147897"/>
            <a:ext cx="4066232" cy="3734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25880" y="4686300"/>
            <a:ext cx="2583180" cy="11964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91940" y="2499981"/>
            <a:ext cx="1554480" cy="4718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 flipV="1">
            <a:off x="4995872" y="533090"/>
            <a:ext cx="3276600" cy="2438710"/>
          </a:xfrm>
          <a:prstGeom prst="cloudCallout">
            <a:avLst>
              <a:gd name="adj1" fmla="val -68218"/>
              <a:gd name="adj2" fmla="val -43324"/>
            </a:avLst>
          </a:prstGeom>
          <a:solidFill>
            <a:schemeClr val="bg1">
              <a:lumMod val="95000"/>
            </a:schemeClr>
          </a:solidFill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fa-IR" altLang="en-US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458537" y="974000"/>
            <a:ext cx="2209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a-IR" altLang="en-US" sz="2800" b="1" i="1" dirty="0" smtClean="0">
                <a:cs typeface="B Nazanin" panose="00000400000000000000" pitchFamily="2" charset="-78"/>
              </a:rPr>
              <a:t>چقدر درمان از پلاسبو بهتر است؟</a:t>
            </a:r>
          </a:p>
          <a:p>
            <a:pPr algn="ctr" eaLnBrk="1" hangingPunct="1">
              <a:spcBef>
                <a:spcPct val="50000"/>
              </a:spcBef>
            </a:pPr>
            <a:endParaRPr lang="en-US" altLang="en-US" sz="2400" b="1" i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89719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fa-IR" dirty="0">
                <a:cs typeface="B Nazanin" panose="00000400000000000000" pitchFamily="2" charset="-78"/>
              </a:rPr>
              <a:t>مطالعات مداخله ای و چالش ها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r" rtl="1"/>
            <a:r>
              <a:rPr lang="fa-IR" sz="2400" dirty="0" smtClean="0">
                <a:cs typeface="B Nazanin" panose="00000400000000000000" pitchFamily="2" charset="-78"/>
              </a:rPr>
              <a:t>اخلاق</a:t>
            </a:r>
            <a:endParaRPr lang="fa-IR" sz="24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400" dirty="0">
                <a:cs typeface="B Nazanin" panose="00000400000000000000" pitchFamily="2" charset="-78"/>
              </a:rPr>
              <a:t>مشکلات اجرایی (کمپلیانس، مشارکت)</a:t>
            </a:r>
          </a:p>
          <a:p>
            <a:pPr lvl="1" algn="r" rtl="1"/>
            <a:r>
              <a:rPr lang="fa-IR" sz="2400" dirty="0">
                <a:cs typeface="B Nazanin" panose="00000400000000000000" pitchFamily="2" charset="-78"/>
              </a:rPr>
              <a:t>کورسازی و تصادفی سازی</a:t>
            </a:r>
          </a:p>
          <a:p>
            <a:pPr lvl="1" algn="r" rtl="1"/>
            <a:r>
              <a:rPr lang="fa-IR" sz="2400" dirty="0">
                <a:cs typeface="B Nazanin" panose="00000400000000000000" pitchFamily="2" charset="-78"/>
              </a:rPr>
              <a:t>پیامد </a:t>
            </a:r>
            <a:r>
              <a:rPr lang="fa-IR" sz="2400" dirty="0" smtClean="0">
                <a:cs typeface="B Nazanin" panose="00000400000000000000" pitchFamily="2" charset="-78"/>
              </a:rPr>
              <a:t>منطقی و قابل اندازه گیری</a:t>
            </a:r>
            <a:endParaRPr lang="fa-IR" sz="2400" dirty="0">
              <a:cs typeface="B Nazanin" panose="00000400000000000000" pitchFamily="2" charset="-78"/>
            </a:endParaRPr>
          </a:p>
          <a:p>
            <a:pPr lvl="1" algn="r" rtl="1"/>
            <a:r>
              <a:rPr lang="fa-IR" sz="2400" dirty="0">
                <a:cs typeface="B Nazanin" panose="00000400000000000000" pitchFamily="2" charset="-78"/>
              </a:rPr>
              <a:t>دوره فالوآپ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34" y="1633019"/>
            <a:ext cx="214312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194" y="3766619"/>
            <a:ext cx="3035529" cy="2025132"/>
          </a:xfrm>
          <a:prstGeom prst="rect">
            <a:avLst/>
          </a:prstGeom>
        </p:spPr>
      </p:pic>
      <p:pic>
        <p:nvPicPr>
          <p:cNvPr id="6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88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" y="609600"/>
            <a:ext cx="9113982" cy="1320800"/>
          </a:xfrm>
        </p:spPr>
        <p:txBody>
          <a:bodyPr>
            <a:normAutofit/>
          </a:bodyPr>
          <a:lstStyle/>
          <a:p>
            <a:pPr algn="ctr"/>
            <a:r>
              <a:rPr lang="fa-I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مطالعه خود را طراحی کنید</a:t>
            </a:r>
            <a:r>
              <a:rPr lang="fa-I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...</a:t>
            </a:r>
            <a:r>
              <a:rPr lang="fa-I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fa-I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fa-IR" sz="32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و </a:t>
            </a:r>
            <a:r>
              <a:rPr lang="fa-IR" sz="3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اجزاء مطالعه را بنویسید</a:t>
            </a:r>
            <a:endParaRPr lang="en-US" sz="32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625" y="1930400"/>
            <a:ext cx="4346772" cy="4250178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04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انواع مطالعات</a:t>
            </a:r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81698"/>
              </p:ext>
            </p:extLst>
          </p:nvPr>
        </p:nvGraphicFramePr>
        <p:xfrm>
          <a:off x="677862" y="1506070"/>
          <a:ext cx="10725244" cy="5002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Content Placeholder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839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اینکه کدام مطالعه را انتخاب می کنیم بستگی دارد به: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 smtClean="0"/>
              <a:t>سوال/ هدف مطالعه چیست؟</a:t>
            </a:r>
          </a:p>
          <a:p>
            <a:pPr algn="r" rtl="1"/>
            <a:r>
              <a:rPr lang="fa-IR" dirty="0" smtClean="0"/>
              <a:t>چقدر زمان داریم؟</a:t>
            </a:r>
          </a:p>
          <a:p>
            <a:pPr algn="r" rtl="1"/>
            <a:r>
              <a:rPr lang="fa-IR" dirty="0" smtClean="0"/>
              <a:t>چقدر منابع و بودجه داریم؟</a:t>
            </a:r>
          </a:p>
          <a:p>
            <a:pPr algn="r" rtl="1"/>
            <a:r>
              <a:rPr lang="fa-IR" dirty="0" smtClean="0"/>
              <a:t>بیماری نادر است یا شایع؟</a:t>
            </a:r>
          </a:p>
          <a:p>
            <a:pPr algn="r" rtl="1"/>
            <a:r>
              <a:rPr lang="fa-IR" dirty="0" smtClean="0"/>
              <a:t>کیفیت داده ها از منابع مختلف چگونه است؟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smtClean="0"/>
              <a:t>روش های مختلفی برای مطالعه داریم ولی استفاده از زوش های معمول و از قبل طراحی شده تا حد زیادی خیال پژوهشگر را از طراحی، انالیز و خطاها راحت می کند.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0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cs typeface="B Nazanin" panose="00000400000000000000" pitchFamily="2" charset="-78"/>
              </a:rPr>
              <a:t>مطالعات </a:t>
            </a:r>
            <a:r>
              <a:rPr lang="fa-IR" dirty="0" smtClean="0">
                <a:cs typeface="B Nazanin" panose="00000400000000000000" pitchFamily="2" charset="-78"/>
              </a:rPr>
              <a:t>تجربی و نیمه تجربی</a:t>
            </a:r>
            <a:endParaRPr lang="en-US" dirty="0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5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62" b="4978"/>
          <a:stretch/>
        </p:blipFill>
        <p:spPr bwMode="auto">
          <a:xfrm>
            <a:off x="2798232" y="1270000"/>
            <a:ext cx="6134100" cy="515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10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94766" cy="5432425"/>
          </a:xfrm>
        </p:spPr>
      </p:pic>
      <p:sp>
        <p:nvSpPr>
          <p:cNvPr id="5" name="Rectangle 4"/>
          <p:cNvSpPr/>
          <p:nvPr/>
        </p:nvSpPr>
        <p:spPr>
          <a:xfrm>
            <a:off x="2887579" y="1414065"/>
            <a:ext cx="6584521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334" y="2296616"/>
            <a:ext cx="8596668" cy="3707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69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94766" cy="5432425"/>
          </a:xfrm>
        </p:spPr>
      </p:pic>
      <p:sp>
        <p:nvSpPr>
          <p:cNvPr id="5" name="Rectangle 4"/>
          <p:cNvSpPr/>
          <p:nvPr/>
        </p:nvSpPr>
        <p:spPr>
          <a:xfrm>
            <a:off x="2887579" y="3245695"/>
            <a:ext cx="6386423" cy="30047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7334" y="2310063"/>
            <a:ext cx="4399992" cy="3707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7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94766" cy="5432425"/>
          </a:xfrm>
        </p:spPr>
      </p:pic>
      <p:sp>
        <p:nvSpPr>
          <p:cNvPr id="6" name="Rectangle 5"/>
          <p:cNvSpPr/>
          <p:nvPr/>
        </p:nvSpPr>
        <p:spPr>
          <a:xfrm>
            <a:off x="677334" y="2310063"/>
            <a:ext cx="4351866" cy="19731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79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609600"/>
            <a:ext cx="8794766" cy="5432425"/>
          </a:xfrm>
        </p:spPr>
      </p:pic>
      <p:pic>
        <p:nvPicPr>
          <p:cNvPr id="5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003" y="-1"/>
            <a:ext cx="2917997" cy="15060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atefehvaezi83@gmail.com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799AA-8318-4D9C-8E60-1FB720B1BBE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063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3871</TotalTime>
  <Words>743</Words>
  <Application>Microsoft Office PowerPoint</Application>
  <PresentationFormat>Widescreen</PresentationFormat>
  <Paragraphs>206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B Nazanin</vt:lpstr>
      <vt:lpstr>Calibri</vt:lpstr>
      <vt:lpstr>Cambria Math</vt:lpstr>
      <vt:lpstr>Century</vt:lpstr>
      <vt:lpstr>Garamond</vt:lpstr>
      <vt:lpstr>Tahoma</vt:lpstr>
      <vt:lpstr>Trebuchet MS</vt:lpstr>
      <vt:lpstr>Wingdings</vt:lpstr>
      <vt:lpstr>Wingdings 3</vt:lpstr>
      <vt:lpstr>Facet</vt:lpstr>
      <vt:lpstr>طراحی مطالعه </vt:lpstr>
      <vt:lpstr>آنچه امروز می آموزیم</vt:lpstr>
      <vt:lpstr>انواع مطالعات</vt:lpstr>
      <vt:lpstr>اینکه کدام مطالعه را انتخاب می کنیم بستگی دارد به:</vt:lpstr>
      <vt:lpstr>مطالعات تجربی و نیمه تجربی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مطالعات مشاهده ای و طراحی آن ها</vt:lpstr>
      <vt:lpstr>مطالعات مقطعی</vt:lpstr>
      <vt:lpstr>مطالعات مورد شاهدی</vt:lpstr>
      <vt:lpstr>مطالعات مورد شاهدی (شانس ابتلا به کانسر ریه در افراد سیگاری چقدر است؟)</vt:lpstr>
      <vt:lpstr>مطالعات کوهورت</vt:lpstr>
      <vt:lpstr>مطالعات کوهورت</vt:lpstr>
      <vt:lpstr>مطالعات کوهورت  (خطر نسبی ابتلا به کانسر ریه در افراد سیگاری چقدر است؟)</vt:lpstr>
      <vt:lpstr>مطالعات مداخله ای و طراحی آن ها</vt:lpstr>
      <vt:lpstr>مطالعات مداخله ای و طراحی آن ها</vt:lpstr>
      <vt:lpstr>مطالعات مداخله ای و طراحی آن ها</vt:lpstr>
      <vt:lpstr>اجزاء یک مطالعه کارازمایی</vt:lpstr>
      <vt:lpstr>تصادفی سازی</vt:lpstr>
      <vt:lpstr>تصادفی سازی بلوک بندی 4 تایی</vt:lpstr>
      <vt:lpstr>کورسازی</vt:lpstr>
      <vt:lpstr>نتایج کارازمایی</vt:lpstr>
      <vt:lpstr>مطالعات مداخله ای و چالش ها</vt:lpstr>
      <vt:lpstr>مطالعه خود را طراحی کنید... و اجزاء مطالعه را بنویسید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طراحی مطالعه</dc:title>
  <dc:creator>atefeh vaezi</dc:creator>
  <cp:lastModifiedBy>Atefeh Vaezi</cp:lastModifiedBy>
  <cp:revision>61</cp:revision>
  <dcterms:created xsi:type="dcterms:W3CDTF">2019-05-22T07:57:31Z</dcterms:created>
  <dcterms:modified xsi:type="dcterms:W3CDTF">2019-07-14T05:36:45Z</dcterms:modified>
</cp:coreProperties>
</file>