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6" r:id="rId8"/>
    <p:sldId id="267" r:id="rId9"/>
    <p:sldId id="260" r:id="rId10"/>
    <p:sldId id="261" r:id="rId11"/>
    <p:sldId id="262" r:id="rId12"/>
    <p:sldId id="263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2E4B16D-9C83-4DCA-9788-983B658AAD9E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7DC4990-3B7A-43F2-9A96-91B14142DCE3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4B16D-9C83-4DCA-9788-983B658AAD9E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C4990-3B7A-43F2-9A96-91B14142DC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4B16D-9C83-4DCA-9788-983B658AAD9E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C4990-3B7A-43F2-9A96-91B14142DC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4B16D-9C83-4DCA-9788-983B658AAD9E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C4990-3B7A-43F2-9A96-91B14142DC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4B16D-9C83-4DCA-9788-983B658AAD9E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C4990-3B7A-43F2-9A96-91B14142DC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4B16D-9C83-4DCA-9788-983B658AAD9E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C4990-3B7A-43F2-9A96-91B14142DCE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4B16D-9C83-4DCA-9788-983B658AAD9E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C4990-3B7A-43F2-9A96-91B14142DC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4B16D-9C83-4DCA-9788-983B658AAD9E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C4990-3B7A-43F2-9A96-91B14142DC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4B16D-9C83-4DCA-9788-983B658AAD9E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C4990-3B7A-43F2-9A96-91B14142DC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4B16D-9C83-4DCA-9788-983B658AAD9E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C4990-3B7A-43F2-9A96-91B14142DCE3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4B16D-9C83-4DCA-9788-983B658AAD9E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C4990-3B7A-43F2-9A96-91B14142DC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2E4B16D-9C83-4DCA-9788-983B658AAD9E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7DC4990-3B7A-43F2-9A96-91B14142DCE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</a:rPr>
              <a:t>Sampling Methods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Black" panose="0208090404030B0204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Bahrani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S. MD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Cardiology Resident</a:t>
            </a:r>
            <a:endParaRPr lang="en-US" sz="1600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847528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u="sng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Convenience</a:t>
            </a:r>
            <a:endParaRPr lang="en-US" b="1" i="1" u="sng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419" y="2324100"/>
            <a:ext cx="5868174" cy="3508375"/>
          </a:xfrm>
        </p:spPr>
      </p:pic>
    </p:spTree>
    <p:extLst>
      <p:ext uri="{BB962C8B-B14F-4D97-AF65-F5344CB8AC3E}">
        <p14:creationId xmlns:p14="http://schemas.microsoft.com/office/powerpoint/2010/main" val="17824324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u="sng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Judgmental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954" y="2324100"/>
            <a:ext cx="5859104" cy="3508375"/>
          </a:xfrm>
        </p:spPr>
      </p:pic>
    </p:spTree>
    <p:extLst>
      <p:ext uri="{BB962C8B-B14F-4D97-AF65-F5344CB8AC3E}">
        <p14:creationId xmlns:p14="http://schemas.microsoft.com/office/powerpoint/2010/main" val="575402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u="sng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Snow-ball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954" y="2324100"/>
            <a:ext cx="5859104" cy="3508375"/>
          </a:xfrm>
        </p:spPr>
      </p:pic>
    </p:spTree>
    <p:extLst>
      <p:ext uri="{BB962C8B-B14F-4D97-AF65-F5344CB8AC3E}">
        <p14:creationId xmlns:p14="http://schemas.microsoft.com/office/powerpoint/2010/main" val="334969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0317" y="2582415"/>
            <a:ext cx="6777317" cy="350897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fa-IR" sz="6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 descr="Image result for any questio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16"/>
          <a:stretch/>
        </p:blipFill>
        <p:spPr bwMode="auto">
          <a:xfrm>
            <a:off x="1170593" y="1219200"/>
            <a:ext cx="6880056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898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</a:rPr>
              <a:t>Target Population</a:t>
            </a:r>
            <a:endParaRPr lang="en-US" b="1" u="sng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Black" panose="0208090404030B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E:\B9781455770601000097_f09-01-97814557706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423160"/>
            <a:ext cx="6426431" cy="3516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0440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</a:rPr>
              <a:t>Sampling Types</a:t>
            </a:r>
            <a:endParaRPr lang="en-US" b="1" u="sng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Black" panose="0208090404030B0204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2286000"/>
            <a:ext cx="4038600" cy="3876840"/>
          </a:xfrm>
        </p:spPr>
      </p:pic>
    </p:spTree>
    <p:extLst>
      <p:ext uri="{BB962C8B-B14F-4D97-AF65-F5344CB8AC3E}">
        <p14:creationId xmlns:p14="http://schemas.microsoft.com/office/powerpoint/2010/main" val="117715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</a:rPr>
              <a:t>Probability sampling</a:t>
            </a:r>
            <a:endParaRPr lang="en-US" b="1" u="sng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Black" panose="0208090404030B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All subjects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in the target population have equal chances to be selected in the sample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074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Simple random</a:t>
            </a:r>
            <a:endParaRPr lang="fa-IR" u="sng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599" y="2479874"/>
            <a:ext cx="5549709" cy="3311326"/>
          </a:xfrm>
        </p:spPr>
      </p:pic>
    </p:spTree>
    <p:extLst>
      <p:ext uri="{BB962C8B-B14F-4D97-AF65-F5344CB8AC3E}">
        <p14:creationId xmlns:p14="http://schemas.microsoft.com/office/powerpoint/2010/main" val="3563538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u="sng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Stratified random</a:t>
            </a:r>
            <a:endParaRPr lang="fa-IR" b="1" i="1" u="sng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8561" y="2324100"/>
            <a:ext cx="5865891" cy="3508375"/>
          </a:xfrm>
        </p:spPr>
      </p:pic>
    </p:spTree>
    <p:extLst>
      <p:ext uri="{BB962C8B-B14F-4D97-AF65-F5344CB8AC3E}">
        <p14:creationId xmlns:p14="http://schemas.microsoft.com/office/powerpoint/2010/main" val="2342706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i="1" u="sng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Systematic random </a:t>
            </a:r>
            <a:r>
              <a:rPr lang="en-US" b="1" i="1" u="sng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i="1" u="sng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i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3200" b="1" i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Interval sampling)</a:t>
            </a:r>
            <a:endParaRPr lang="fa-IR" b="1" i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8561" y="2324100"/>
            <a:ext cx="5865891" cy="3508375"/>
          </a:xfrm>
        </p:spPr>
      </p:pic>
    </p:spTree>
    <p:extLst>
      <p:ext uri="{BB962C8B-B14F-4D97-AF65-F5344CB8AC3E}">
        <p14:creationId xmlns:p14="http://schemas.microsoft.com/office/powerpoint/2010/main" val="1705506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i="1" u="sng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Cluster sampling</a:t>
            </a:r>
            <a:br>
              <a:rPr lang="en-US" sz="4400" b="1" i="1" u="sng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i="1" dirty="0" smtClean="0"/>
              <a:t> </a:t>
            </a:r>
            <a:r>
              <a:rPr lang="en-US" sz="3600" b="1" i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(Multistage</a:t>
            </a:r>
            <a:r>
              <a:rPr lang="en-US" sz="3600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sampling)</a:t>
            </a:r>
            <a:endParaRPr lang="fa-IR" sz="3600" b="1" i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419" y="2324100"/>
            <a:ext cx="5868174" cy="3508375"/>
          </a:xfrm>
        </p:spPr>
      </p:pic>
    </p:spTree>
    <p:extLst>
      <p:ext uri="{BB962C8B-B14F-4D97-AF65-F5344CB8AC3E}">
        <p14:creationId xmlns:p14="http://schemas.microsoft.com/office/powerpoint/2010/main" val="2415884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</a:rPr>
              <a:t>Non-probability Sampling</a:t>
            </a:r>
            <a:endParaRPr lang="en-US" b="1" u="sng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Black" panose="0208090404030B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Sample population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is selected in a non-systematic process that does not guarantee equal chances for each subject in the target population</a:t>
            </a:r>
          </a:p>
        </p:txBody>
      </p:sp>
    </p:spTree>
    <p:extLst>
      <p:ext uri="{BB962C8B-B14F-4D97-AF65-F5344CB8AC3E}">
        <p14:creationId xmlns:p14="http://schemas.microsoft.com/office/powerpoint/2010/main" val="27587820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111</TotalTime>
  <Words>64</Words>
  <Application>Microsoft Office PowerPoint</Application>
  <PresentationFormat>On-screen Show (4:3)</PresentationFormat>
  <Paragraphs>16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Century Gothic</vt:lpstr>
      <vt:lpstr>Cooper Black</vt:lpstr>
      <vt:lpstr>Tahoma</vt:lpstr>
      <vt:lpstr>Wingdings 2</vt:lpstr>
      <vt:lpstr>Austin</vt:lpstr>
      <vt:lpstr>Sampling Methods</vt:lpstr>
      <vt:lpstr>Target Population</vt:lpstr>
      <vt:lpstr>Sampling Types</vt:lpstr>
      <vt:lpstr>Probability sampling</vt:lpstr>
      <vt:lpstr>Simple random</vt:lpstr>
      <vt:lpstr>Stratified random</vt:lpstr>
      <vt:lpstr>Systematic random  (Interval sampling)</vt:lpstr>
      <vt:lpstr>Cluster sampling  (Multistage sampling)</vt:lpstr>
      <vt:lpstr>Non-probability Sampling</vt:lpstr>
      <vt:lpstr>Convenience</vt:lpstr>
      <vt:lpstr>Judgmental</vt:lpstr>
      <vt:lpstr>Snow-ball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Sampling Methods</dc:title>
  <dc:creator>user</dc:creator>
  <cp:lastModifiedBy>Windows User</cp:lastModifiedBy>
  <cp:revision>6</cp:revision>
  <dcterms:created xsi:type="dcterms:W3CDTF">2019-07-17T11:26:54Z</dcterms:created>
  <dcterms:modified xsi:type="dcterms:W3CDTF">2019-07-17T13:26:37Z</dcterms:modified>
</cp:coreProperties>
</file>